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8.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9.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0.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 id="2147483665" r:id="rId6"/>
    <p:sldMasterId id="2147483674" r:id="rId7"/>
    <p:sldMasterId id="2147483681" r:id="rId8"/>
    <p:sldMasterId id="2147483696" r:id="rId9"/>
    <p:sldMasterId id="2147483704" r:id="rId10"/>
    <p:sldMasterId id="2147483711" r:id="rId11"/>
    <p:sldMasterId id="2147483718" r:id="rId12"/>
    <p:sldMasterId id="2147483725" r:id="rId13"/>
    <p:sldMasterId id="2147483732" r:id="rId14"/>
  </p:sldMasterIdLst>
  <p:notesMasterIdLst>
    <p:notesMasterId r:id="rId47"/>
  </p:notesMasterIdLst>
  <p:sldIdLst>
    <p:sldId id="298" r:id="rId15"/>
    <p:sldId id="260" r:id="rId16"/>
    <p:sldId id="258" r:id="rId17"/>
    <p:sldId id="259" r:id="rId18"/>
    <p:sldId id="272" r:id="rId19"/>
    <p:sldId id="261" r:id="rId20"/>
    <p:sldId id="262" r:id="rId21"/>
    <p:sldId id="263" r:id="rId22"/>
    <p:sldId id="264" r:id="rId23"/>
    <p:sldId id="266" r:id="rId24"/>
    <p:sldId id="291" r:id="rId25"/>
    <p:sldId id="274" r:id="rId26"/>
    <p:sldId id="275" r:id="rId27"/>
    <p:sldId id="287" r:id="rId28"/>
    <p:sldId id="280" r:id="rId29"/>
    <p:sldId id="293" r:id="rId30"/>
    <p:sldId id="277" r:id="rId31"/>
    <p:sldId id="288" r:id="rId32"/>
    <p:sldId id="286" r:id="rId33"/>
    <p:sldId id="289" r:id="rId34"/>
    <p:sldId id="283" r:id="rId35"/>
    <p:sldId id="294" r:id="rId36"/>
    <p:sldId id="295" r:id="rId37"/>
    <p:sldId id="296" r:id="rId38"/>
    <p:sldId id="299" r:id="rId39"/>
    <p:sldId id="300" r:id="rId40"/>
    <p:sldId id="301" r:id="rId41"/>
    <p:sldId id="303" r:id="rId42"/>
    <p:sldId id="304" r:id="rId43"/>
    <p:sldId id="305" r:id="rId44"/>
    <p:sldId id="302" r:id="rId45"/>
    <p:sldId id="30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7384617-B8B3-47B3-9A25-E61AD8EAD5D0}">
          <p14:sldIdLst>
            <p14:sldId id="298"/>
            <p14:sldId id="260"/>
            <p14:sldId id="258"/>
            <p14:sldId id="259"/>
            <p14:sldId id="272"/>
            <p14:sldId id="261"/>
            <p14:sldId id="262"/>
            <p14:sldId id="263"/>
            <p14:sldId id="264"/>
            <p14:sldId id="266"/>
            <p14:sldId id="291"/>
            <p14:sldId id="274"/>
            <p14:sldId id="275"/>
            <p14:sldId id="287"/>
            <p14:sldId id="280"/>
            <p14:sldId id="293"/>
            <p14:sldId id="277"/>
            <p14:sldId id="288"/>
            <p14:sldId id="286"/>
            <p14:sldId id="289"/>
            <p14:sldId id="283"/>
            <p14:sldId id="294"/>
            <p14:sldId id="295"/>
            <p14:sldId id="296"/>
          </p14:sldIdLst>
        </p14:section>
        <p14:section name="Resource Guide for Partners" id="{8FFA8A4F-598C-480B-BC40-950601C64600}">
          <p14:sldIdLst>
            <p14:sldId id="299"/>
            <p14:sldId id="300"/>
            <p14:sldId id="301"/>
            <p14:sldId id="303"/>
            <p14:sldId id="304"/>
            <p14:sldId id="305"/>
            <p14:sldId id="302"/>
            <p14:sldId id="30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43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8864" autoAdjust="0"/>
  </p:normalViewPr>
  <p:slideViewPr>
    <p:cSldViewPr snapToGrid="0">
      <p:cViewPr varScale="1">
        <p:scale>
          <a:sx n="49" d="100"/>
          <a:sy n="49" d="100"/>
        </p:scale>
        <p:origin x="66" y="7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3" Type="http://schemas.openxmlformats.org/officeDocument/2006/relationships/customXml" Target="../customXml/item3.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A6A709-62FD-42CC-91D1-F9C5AEA7CA17}" type="datetimeFigureOut">
              <a:rPr lang="en-US" smtClean="0"/>
              <a:t>5/31/2018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17275-58F0-4727-AFEB-8BA0585DC106}" type="slidenum">
              <a:rPr lang="en-US" smtClean="0"/>
              <a:t>‹#›</a:t>
            </a:fld>
            <a:endParaRPr lang="en-US"/>
          </a:p>
        </p:txBody>
      </p:sp>
    </p:spTree>
    <p:extLst>
      <p:ext uri="{BB962C8B-B14F-4D97-AF65-F5344CB8AC3E}">
        <p14:creationId xmlns:p14="http://schemas.microsoft.com/office/powerpoint/2010/main" val="3188907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EF1076D1-F82B-BA49-AE74-2EE694549585}" type="slidenum">
              <a:rPr lang="en-US" smtClean="0"/>
              <a:t>2</a:t>
            </a:fld>
            <a:endParaRPr lang="en-US"/>
          </a:p>
        </p:txBody>
      </p:sp>
    </p:spTree>
    <p:extLst>
      <p:ext uri="{BB962C8B-B14F-4D97-AF65-F5344CB8AC3E}">
        <p14:creationId xmlns:p14="http://schemas.microsoft.com/office/powerpoint/2010/main" val="2299778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partners who want to help.  Who are asking, What Can We Do? How do we share the great work we are already doing.  Based on the science, we at ACS are adopting 5 key strategies I will outline next.  </a:t>
            </a:r>
          </a:p>
          <a:p>
            <a:endParaRPr lang="en-US" dirty="0"/>
          </a:p>
          <a:p>
            <a:r>
              <a:rPr lang="en-US" dirty="0"/>
              <a:t>Staff Note:  Detailed Handout of 5 strategies can be found here:</a:t>
            </a:r>
          </a:p>
          <a:p>
            <a:r>
              <a:rPr lang="en-US" dirty="0"/>
              <a:t>https://www.societysource.org/Resource_Center/5%20Key%20HPV%20Vaccination%20Strategies.pdf</a:t>
            </a:r>
          </a:p>
          <a:p>
            <a:endParaRPr lang="en-US" dirty="0"/>
          </a:p>
        </p:txBody>
      </p:sp>
      <p:sp>
        <p:nvSpPr>
          <p:cNvPr id="4" name="Slide Number Placeholder 3"/>
          <p:cNvSpPr>
            <a:spLocks noGrp="1"/>
          </p:cNvSpPr>
          <p:nvPr>
            <p:ph type="sldNum" sz="quarter" idx="10"/>
          </p:nvPr>
        </p:nvSpPr>
        <p:spPr/>
        <p:txBody>
          <a:bodyPr/>
          <a:lstStyle/>
          <a:p>
            <a:fld id="{D3417275-58F0-4727-AFEB-8BA0585DC106}" type="slidenum">
              <a:rPr lang="en-US" smtClean="0"/>
              <a:t>11</a:t>
            </a:fld>
            <a:endParaRPr lang="en-US"/>
          </a:p>
        </p:txBody>
      </p:sp>
    </p:spTree>
    <p:extLst>
      <p:ext uri="{BB962C8B-B14F-4D97-AF65-F5344CB8AC3E}">
        <p14:creationId xmlns:p14="http://schemas.microsoft.com/office/powerpoint/2010/main" val="2134036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partners who want to help.  Who are asking, What Can We Do? How do we share the great work we are already doing.  Based on the science, we at ACS are adopting 5 key strategies I will outline next.  </a:t>
            </a:r>
          </a:p>
          <a:p>
            <a:endParaRPr lang="en-US" dirty="0"/>
          </a:p>
          <a:p>
            <a:r>
              <a:rPr lang="en-US" dirty="0"/>
              <a:t>Staff Note:  Detailed Handout of 5 strategies can be found here:</a:t>
            </a:r>
          </a:p>
          <a:p>
            <a:r>
              <a:rPr lang="en-US" dirty="0"/>
              <a:t>https://www.societysource.org/Resource_Center/5%20Key%20HPV%20Vaccination%20Strategies.pdf</a:t>
            </a:r>
          </a:p>
          <a:p>
            <a:endParaRPr lang="en-US" dirty="0"/>
          </a:p>
        </p:txBody>
      </p:sp>
      <p:sp>
        <p:nvSpPr>
          <p:cNvPr id="4" name="Slide Number Placeholder 3"/>
          <p:cNvSpPr>
            <a:spLocks noGrp="1"/>
          </p:cNvSpPr>
          <p:nvPr>
            <p:ph type="sldNum" sz="quarter" idx="10"/>
          </p:nvPr>
        </p:nvSpPr>
        <p:spPr/>
        <p:txBody>
          <a:bodyPr/>
          <a:lstStyle/>
          <a:p>
            <a:fld id="{D3417275-58F0-4727-AFEB-8BA0585DC106}" type="slidenum">
              <a:rPr lang="en-US" smtClean="0"/>
              <a:t>13</a:t>
            </a:fld>
            <a:endParaRPr lang="en-US"/>
          </a:p>
        </p:txBody>
      </p:sp>
    </p:spTree>
    <p:extLst>
      <p:ext uri="{BB962C8B-B14F-4D97-AF65-F5344CB8AC3E}">
        <p14:creationId xmlns:p14="http://schemas.microsoft.com/office/powerpoint/2010/main" val="1676707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biggest predictor of HPV vaccination uptake is an effective recommendation from a health care professional so we are partnering with providers and health systems to make sure that health care professionals are making a strong, effective recommendation.</a:t>
            </a:r>
          </a:p>
        </p:txBody>
      </p:sp>
      <p:sp>
        <p:nvSpPr>
          <p:cNvPr id="4" name="Slide Number Placeholder 3"/>
          <p:cNvSpPr>
            <a:spLocks noGrp="1"/>
          </p:cNvSpPr>
          <p:nvPr>
            <p:ph type="sldNum" sz="quarter" idx="10"/>
          </p:nvPr>
        </p:nvSpPr>
        <p:spPr/>
        <p:txBody>
          <a:bodyPr/>
          <a:lstStyle/>
          <a:p>
            <a:fld id="{D3417275-58F0-4727-AFEB-8BA0585DC106}" type="slidenum">
              <a:rPr lang="en-US" smtClean="0"/>
              <a:t>14</a:t>
            </a:fld>
            <a:endParaRPr lang="en-US"/>
          </a:p>
        </p:txBody>
      </p:sp>
    </p:spTree>
    <p:extLst>
      <p:ext uri="{BB962C8B-B14F-4D97-AF65-F5344CB8AC3E}">
        <p14:creationId xmlns:p14="http://schemas.microsoft.com/office/powerpoint/2010/main" val="1376198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sng" dirty="0"/>
              <a:t>Here is an example of one of many resources that we use within a clinical system to help support HPV vaccination efforts.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u="sng" dirty="0"/>
          </a:p>
          <a:p>
            <a:pPr marL="0" marR="0" indent="0" algn="l" defTabSz="914400" rtl="0" eaLnBrk="1" fontAlgn="auto" latinLnBrk="0" hangingPunct="1">
              <a:lnSpc>
                <a:spcPct val="100000"/>
              </a:lnSpc>
              <a:spcBef>
                <a:spcPts val="0"/>
              </a:spcBef>
              <a:spcAft>
                <a:spcPts val="0"/>
              </a:spcAft>
              <a:buClrTx/>
              <a:buSzTx/>
              <a:buFontTx/>
              <a:buNone/>
              <a:tabLst/>
              <a:defRPr/>
            </a:pPr>
            <a:r>
              <a:rPr lang="en-US" u="sng" dirty="0"/>
              <a:t>http://bit.ly/HPVStepsActionGuide</a:t>
            </a:r>
          </a:p>
          <a:p>
            <a:r>
              <a:rPr lang="en-US" dirty="0"/>
              <a:t>8</a:t>
            </a:r>
            <a:r>
              <a:rPr lang="en-US" baseline="0" dirty="0"/>
              <a:t> pages</a:t>
            </a:r>
          </a:p>
          <a:p>
            <a:r>
              <a:rPr lang="en-US" baseline="0" dirty="0"/>
              <a:t>Created by the American Cancer Society with contributions by Noel Brewer and Rebecca Perkins.</a:t>
            </a:r>
          </a:p>
          <a:p>
            <a:r>
              <a:rPr lang="en-US" baseline="0" dirty="0"/>
              <a:t>Initial Audience: HPV VACs pilot FQHCs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E3147-6D78-4C2A-A926-EF221C0CEA4D}" type="slidenum">
              <a:rPr kumimoji="0" 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448347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sng" dirty="0"/>
              <a:t>Here is an example of one of many resources that we use within a clinical system to help support HPV vaccination efforts.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u="sng" dirty="0"/>
          </a:p>
          <a:p>
            <a:pPr marL="0" marR="0" indent="0" algn="l" defTabSz="914400" rtl="0" eaLnBrk="1" fontAlgn="auto" latinLnBrk="0" hangingPunct="1">
              <a:lnSpc>
                <a:spcPct val="100000"/>
              </a:lnSpc>
              <a:spcBef>
                <a:spcPts val="0"/>
              </a:spcBef>
              <a:spcAft>
                <a:spcPts val="0"/>
              </a:spcAft>
              <a:buClrTx/>
              <a:buSzTx/>
              <a:buFontTx/>
              <a:buNone/>
              <a:tabLst/>
              <a:defRPr/>
            </a:pPr>
            <a:r>
              <a:rPr lang="en-US" u="sng" dirty="0"/>
              <a:t>http://bit.ly/HPVStepsActionGuide</a:t>
            </a:r>
          </a:p>
          <a:p>
            <a:r>
              <a:rPr lang="en-US" dirty="0"/>
              <a:t>8</a:t>
            </a:r>
            <a:r>
              <a:rPr lang="en-US" baseline="0" dirty="0"/>
              <a:t> pages</a:t>
            </a:r>
          </a:p>
          <a:p>
            <a:r>
              <a:rPr lang="en-US" baseline="0" dirty="0"/>
              <a:t>Created by the American Cancer Society with contributions by Noel Brewer and Rebecca Perkins.</a:t>
            </a:r>
          </a:p>
          <a:p>
            <a:r>
              <a:rPr lang="en-US" baseline="0" dirty="0"/>
              <a:t>Initial Audience: HPV VACs pilot FQHCs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E3147-6D78-4C2A-A926-EF221C0CEA4D}" type="slidenum">
              <a:rPr kumimoji="0" 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4140701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state, community, and jurisdiction has its own set of challenges, opportunities, and systems to tackle to improve HPV vaccination rates. In many states, forming key stakeholder groups such as a state HPV vaccination roundtable or coalition is integral to improving rates. Regardless of whether a state group is a formal roundtable or an informal coalition, there are key members that should be working together. </a:t>
            </a:r>
          </a:p>
        </p:txBody>
      </p:sp>
      <p:sp>
        <p:nvSpPr>
          <p:cNvPr id="4" name="Slide Number Placeholder 3"/>
          <p:cNvSpPr>
            <a:spLocks noGrp="1"/>
          </p:cNvSpPr>
          <p:nvPr>
            <p:ph type="sldNum" sz="quarter" idx="10"/>
          </p:nvPr>
        </p:nvSpPr>
        <p:spPr/>
        <p:txBody>
          <a:bodyPr/>
          <a:lstStyle/>
          <a:p>
            <a:fld id="{D3417275-58F0-4727-AFEB-8BA0585DC106}" type="slidenum">
              <a:rPr lang="en-US" smtClean="0"/>
              <a:t>17</a:t>
            </a:fld>
            <a:endParaRPr lang="en-US"/>
          </a:p>
        </p:txBody>
      </p:sp>
    </p:spTree>
    <p:extLst>
      <p:ext uri="{BB962C8B-B14F-4D97-AF65-F5344CB8AC3E}">
        <p14:creationId xmlns:p14="http://schemas.microsoft.com/office/powerpoint/2010/main" val="2347060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ACS Health Systems staff can help with understanding HPV data. Whether at a clinic, county, or state level, data can help drive your planning and intervention process. </a:t>
            </a:r>
          </a:p>
        </p:txBody>
      </p:sp>
      <p:sp>
        <p:nvSpPr>
          <p:cNvPr id="4" name="Slide Number Placeholder 3"/>
          <p:cNvSpPr>
            <a:spLocks noGrp="1"/>
          </p:cNvSpPr>
          <p:nvPr>
            <p:ph type="sldNum" sz="quarter" idx="10"/>
          </p:nvPr>
        </p:nvSpPr>
        <p:spPr/>
        <p:txBody>
          <a:bodyPr/>
          <a:lstStyle/>
          <a:p>
            <a:fld id="{D3417275-58F0-4727-AFEB-8BA0585DC106}" type="slidenum">
              <a:rPr lang="en-US" smtClean="0"/>
              <a:t>18</a:t>
            </a:fld>
            <a:endParaRPr lang="en-US"/>
          </a:p>
        </p:txBody>
      </p:sp>
    </p:spTree>
    <p:extLst>
      <p:ext uri="{BB962C8B-B14F-4D97-AF65-F5344CB8AC3E}">
        <p14:creationId xmlns:p14="http://schemas.microsoft.com/office/powerpoint/2010/main" val="3187729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Targeted interventions are needed to ensure timely progress. Systems changes should be made, as necessary, to support and sustain HPV vaccination interventions. Evidence-based interventions for HPV vaccination include patient reminders, provider EHR alerts, standing orders, provider feedback reports, and policy changes. </a:t>
            </a:r>
          </a:p>
        </p:txBody>
      </p:sp>
      <p:sp>
        <p:nvSpPr>
          <p:cNvPr id="4" name="Slide Number Placeholder 3"/>
          <p:cNvSpPr>
            <a:spLocks noGrp="1"/>
          </p:cNvSpPr>
          <p:nvPr>
            <p:ph type="sldNum" sz="quarter" idx="10"/>
          </p:nvPr>
        </p:nvSpPr>
        <p:spPr/>
        <p:txBody>
          <a:bodyPr/>
          <a:lstStyle/>
          <a:p>
            <a:fld id="{D3417275-58F0-4727-AFEB-8BA0585DC106}" type="slidenum">
              <a:rPr lang="en-US" smtClean="0"/>
              <a:t>19</a:t>
            </a:fld>
            <a:endParaRPr lang="en-US"/>
          </a:p>
        </p:txBody>
      </p:sp>
    </p:spTree>
    <p:extLst>
      <p:ext uri="{BB962C8B-B14F-4D97-AF65-F5344CB8AC3E}">
        <p14:creationId xmlns:p14="http://schemas.microsoft.com/office/powerpoint/2010/main" val="1312301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#1 message is that HPV vaccination is cancer prevention. Communicating this message within ACS, with parents, and with our partners will help us make HPV cancers history. </a:t>
            </a:r>
          </a:p>
        </p:txBody>
      </p:sp>
      <p:sp>
        <p:nvSpPr>
          <p:cNvPr id="4" name="Slide Number Placeholder 3"/>
          <p:cNvSpPr>
            <a:spLocks noGrp="1"/>
          </p:cNvSpPr>
          <p:nvPr>
            <p:ph type="sldNum" sz="quarter" idx="10"/>
          </p:nvPr>
        </p:nvSpPr>
        <p:spPr/>
        <p:txBody>
          <a:bodyPr/>
          <a:lstStyle/>
          <a:p>
            <a:fld id="{D3417275-58F0-4727-AFEB-8BA0585DC106}" type="slidenum">
              <a:rPr lang="en-US" smtClean="0"/>
              <a:t>20</a:t>
            </a:fld>
            <a:endParaRPr lang="en-US"/>
          </a:p>
        </p:txBody>
      </p:sp>
    </p:spTree>
    <p:extLst>
      <p:ext uri="{BB962C8B-B14F-4D97-AF65-F5344CB8AC3E}">
        <p14:creationId xmlns:p14="http://schemas.microsoft.com/office/powerpoint/2010/main" val="334824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June 8, 2026 will mark 20 years since the original FDA approval of the first HPV vaccine in the United States. The American Cancer Society will be using June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as an annual touchpoint and will be launching the external campaign the week of </a:t>
            </a:r>
            <a:r>
              <a:rPr lang="en-US" sz="1200" b="1" kern="1200" dirty="0">
                <a:solidFill>
                  <a:schemeClr val="tx1"/>
                </a:solidFill>
                <a:effectLst/>
                <a:latin typeface="+mn-lt"/>
                <a:ea typeface="+mn-ea"/>
                <a:cs typeface="+mn-cs"/>
              </a:rPr>
              <a:t>June 8, 2018</a:t>
            </a:r>
            <a:r>
              <a:rPr lang="en-US" sz="1200" kern="1200" dirty="0">
                <a:solidFill>
                  <a:schemeClr val="tx1"/>
                </a:solidFill>
                <a:effectLst/>
                <a:latin typeface="+mn-lt"/>
                <a:ea typeface="+mn-ea"/>
                <a:cs typeface="+mn-cs"/>
              </a:rPr>
              <a:t>.  As an annual touchpoint, this date will be used to report on ACS’s progress towards our 2026 coverage goal.  By Mid-April a promotional kit for this week will be available for ACS staff to use and share with key partners.</a:t>
            </a:r>
            <a:endParaRPr lang="en-US" dirty="0"/>
          </a:p>
        </p:txBody>
      </p:sp>
      <p:sp>
        <p:nvSpPr>
          <p:cNvPr id="4" name="Slide Number Placeholder 3"/>
          <p:cNvSpPr>
            <a:spLocks noGrp="1"/>
          </p:cNvSpPr>
          <p:nvPr>
            <p:ph type="sldNum" sz="quarter" idx="10"/>
          </p:nvPr>
        </p:nvSpPr>
        <p:spPr/>
        <p:txBody>
          <a:bodyPr/>
          <a:lstStyle/>
          <a:p>
            <a:fld id="{D3417275-58F0-4727-AFEB-8BA0585DC106}" type="slidenum">
              <a:rPr lang="en-US" smtClean="0"/>
              <a:t>21</a:t>
            </a:fld>
            <a:endParaRPr lang="en-US"/>
          </a:p>
        </p:txBody>
      </p:sp>
    </p:spTree>
    <p:extLst>
      <p:ext uri="{BB962C8B-B14F-4D97-AF65-F5344CB8AC3E}">
        <p14:creationId xmlns:p14="http://schemas.microsoft.com/office/powerpoint/2010/main" val="1318912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9938" y="1171575"/>
            <a:ext cx="5626100" cy="3165475"/>
          </a:xfrm>
          <a:prstGeom prst="rect">
            <a:avLst/>
          </a:prstGeom>
          <a:noFill/>
          <a:ln w="12700">
            <a:solidFill>
              <a:prstClr val="black"/>
            </a:solidFill>
          </a:ln>
        </p:spPr>
      </p:sp>
      <p:sp>
        <p:nvSpPr>
          <p:cNvPr id="3" name="Notes Placeholder 2"/>
          <p:cNvSpPr>
            <a:spLocks noGrp="1"/>
          </p:cNvSpPr>
          <p:nvPr>
            <p:ph type="body" idx="1"/>
          </p:nvPr>
        </p:nvSpPr>
        <p:spPr>
          <a:xfrm>
            <a:off x="716619" y="4512728"/>
            <a:ext cx="5732949" cy="3692232"/>
          </a:xfrm>
          <a:prstGeom prst="rect">
            <a:avLst/>
          </a:prstGeom>
        </p:spPr>
        <p:txBody>
          <a:bodyPr lIns="94947" tIns="47474" rIns="94947" bIns="47474"/>
          <a:lstStyle/>
          <a:p>
            <a:r>
              <a:rPr lang="en-US" dirty="0"/>
              <a:t>The week of June 8</a:t>
            </a:r>
            <a:r>
              <a:rPr lang="en-US" baseline="30000" dirty="0"/>
              <a:t>th</a:t>
            </a:r>
            <a:r>
              <a:rPr lang="en-US" dirty="0"/>
              <a:t>, t the American Cancer Society is launching a major national public health campaign to be HPV Cancer Free.</a:t>
            </a:r>
          </a:p>
          <a:p>
            <a:r>
              <a:rPr lang="en-US" dirty="0"/>
              <a:t>But we’re not just building a campaign - </a:t>
            </a:r>
          </a:p>
        </p:txBody>
      </p:sp>
    </p:spTree>
    <p:extLst>
      <p:ext uri="{BB962C8B-B14F-4D97-AF65-F5344CB8AC3E}">
        <p14:creationId xmlns:p14="http://schemas.microsoft.com/office/powerpoint/2010/main" val="8931681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17275-58F0-4727-AFEB-8BA0585DC106}" type="slidenum">
              <a:rPr lang="en-US" smtClean="0"/>
              <a:t>29</a:t>
            </a:fld>
            <a:endParaRPr lang="en-US"/>
          </a:p>
        </p:txBody>
      </p:sp>
    </p:spTree>
    <p:extLst>
      <p:ext uri="{BB962C8B-B14F-4D97-AF65-F5344CB8AC3E}">
        <p14:creationId xmlns:p14="http://schemas.microsoft.com/office/powerpoint/2010/main" val="4213486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9938" y="1171575"/>
            <a:ext cx="5626100" cy="3165475"/>
          </a:xfrm>
          <a:prstGeom prst="rect">
            <a:avLst/>
          </a:prstGeom>
          <a:noFill/>
          <a:ln w="12700">
            <a:solidFill>
              <a:prstClr val="black"/>
            </a:solidFill>
          </a:ln>
        </p:spPr>
      </p:sp>
      <p:sp>
        <p:nvSpPr>
          <p:cNvPr id="3" name="Notes Placeholder 2"/>
          <p:cNvSpPr>
            <a:spLocks noGrp="1"/>
          </p:cNvSpPr>
          <p:nvPr>
            <p:ph type="body" idx="1"/>
          </p:nvPr>
        </p:nvSpPr>
        <p:spPr>
          <a:xfrm>
            <a:off x="716619" y="4512728"/>
            <a:ext cx="5732949" cy="3692232"/>
          </a:xfrm>
          <a:prstGeom prst="rect">
            <a:avLst/>
          </a:prstGeom>
        </p:spPr>
        <p:txBody>
          <a:bodyPr lIns="94947" tIns="47474" rIns="94947" bIns="47474"/>
          <a:lstStyle/>
          <a:p>
            <a:r>
              <a:rPr lang="en-US" dirty="0"/>
              <a:t>We are indeed, seeking to build a movement - </a:t>
            </a:r>
          </a:p>
        </p:txBody>
      </p:sp>
    </p:spTree>
    <p:extLst>
      <p:ext uri="{BB962C8B-B14F-4D97-AF65-F5344CB8AC3E}">
        <p14:creationId xmlns:p14="http://schemas.microsoft.com/office/powerpoint/2010/main" val="1969994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want to share this resource overview of the campaign for in-person meetings</a:t>
            </a:r>
          </a:p>
          <a:p>
            <a:r>
              <a:rPr lang="en-US" dirty="0"/>
              <a:t>https://www.mysocietysource.org/sites/HPV/ResourcesandEducation/Lists/Clearinghouse/Attachments/627/Mission%20HPV%20Cancer%20Free%20Overview%20-%20External.pdf</a:t>
            </a:r>
          </a:p>
          <a:p>
            <a:endParaRPr lang="en-US" dirty="0"/>
          </a:p>
        </p:txBody>
      </p:sp>
      <p:sp>
        <p:nvSpPr>
          <p:cNvPr id="4" name="Slide Number Placeholder 3"/>
          <p:cNvSpPr>
            <a:spLocks noGrp="1"/>
          </p:cNvSpPr>
          <p:nvPr>
            <p:ph type="sldNum" sz="quarter" idx="10"/>
          </p:nvPr>
        </p:nvSpPr>
        <p:spPr/>
        <p:txBody>
          <a:bodyPr/>
          <a:lstStyle/>
          <a:p>
            <a:fld id="{D3417275-58F0-4727-AFEB-8BA0585DC106}" type="slidenum">
              <a:rPr lang="en-US" smtClean="0"/>
              <a:t>5</a:t>
            </a:fld>
            <a:endParaRPr lang="en-US"/>
          </a:p>
        </p:txBody>
      </p:sp>
    </p:spTree>
    <p:extLst>
      <p:ext uri="{BB962C8B-B14F-4D97-AF65-F5344CB8AC3E}">
        <p14:creationId xmlns:p14="http://schemas.microsoft.com/office/powerpoint/2010/main" val="225096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9938" y="1171575"/>
            <a:ext cx="5626100" cy="3165475"/>
          </a:xfrm>
          <a:prstGeom prst="rect">
            <a:avLst/>
          </a:prstGeom>
          <a:noFill/>
          <a:ln w="12700">
            <a:solidFill>
              <a:prstClr val="black"/>
            </a:solidFill>
          </a:ln>
        </p:spPr>
      </p:sp>
      <p:sp>
        <p:nvSpPr>
          <p:cNvPr id="3" name="Notes Placeholder 2"/>
          <p:cNvSpPr>
            <a:spLocks noGrp="1"/>
          </p:cNvSpPr>
          <p:nvPr>
            <p:ph type="body" idx="1"/>
          </p:nvPr>
        </p:nvSpPr>
        <p:spPr>
          <a:xfrm>
            <a:off x="717268" y="4512410"/>
            <a:ext cx="5731651" cy="3692553"/>
          </a:xfrm>
          <a:prstGeom prst="rect">
            <a:avLst/>
          </a:prstGeom>
        </p:spPr>
        <p:txBody>
          <a:bodyPr/>
          <a:lstStyle/>
          <a:p>
            <a:r>
              <a:rPr lang="en-US" dirty="0"/>
              <a:t>This is a picture of people awaiting polio shots at Evansville's Municipal Stadium in 1959.  This line was still four hours long after the clinic started, when this picture was taken. </a:t>
            </a:r>
          </a:p>
          <a:p>
            <a:endParaRPr lang="en-US" dirty="0"/>
          </a:p>
          <a:p>
            <a:r>
              <a:rPr lang="en-US" dirty="0"/>
              <a:t>During the eight-hour program, about 14,000 from Evansville and surrounding communities received shots.  </a:t>
            </a:r>
          </a:p>
          <a:p>
            <a:endParaRPr lang="en-US" dirty="0"/>
          </a:p>
          <a:p>
            <a:r>
              <a:rPr lang="en-US" dirty="0"/>
              <a:t>That’s the type of movement we want to build around HPV vaccination.</a:t>
            </a:r>
          </a:p>
        </p:txBody>
      </p:sp>
    </p:spTree>
    <p:extLst>
      <p:ext uri="{BB962C8B-B14F-4D97-AF65-F5344CB8AC3E}">
        <p14:creationId xmlns:p14="http://schemas.microsoft.com/office/powerpoint/2010/main" val="3927802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9938" y="1171575"/>
            <a:ext cx="5626100" cy="3165475"/>
          </a:xfrm>
          <a:prstGeom prst="rect">
            <a:avLst/>
          </a:prstGeom>
          <a:noFill/>
          <a:ln w="12700">
            <a:solidFill>
              <a:prstClr val="black"/>
            </a:solidFill>
          </a:ln>
        </p:spPr>
      </p:sp>
      <p:sp>
        <p:nvSpPr>
          <p:cNvPr id="3" name="Notes Placeholder 2"/>
          <p:cNvSpPr>
            <a:spLocks noGrp="1"/>
          </p:cNvSpPr>
          <p:nvPr>
            <p:ph type="body" idx="1"/>
          </p:nvPr>
        </p:nvSpPr>
        <p:spPr>
          <a:xfrm>
            <a:off x="717268" y="4512410"/>
            <a:ext cx="5731651" cy="3692553"/>
          </a:xfrm>
          <a:prstGeom prst="rect">
            <a:avLst/>
          </a:prstGeom>
        </p:spPr>
        <p:txBody>
          <a:bodyPr/>
          <a:lstStyle/>
          <a:p>
            <a:r>
              <a:rPr lang="en-US" dirty="0"/>
              <a:t>People lined up for the polio shot because they knew then, what we know now – that vaccines work. </a:t>
            </a:r>
          </a:p>
          <a:p>
            <a:endParaRPr lang="en-US" dirty="0"/>
          </a:p>
          <a:p>
            <a:r>
              <a:rPr lang="en-US" dirty="0"/>
              <a:t>You can see the impact vaccines have had on preventable diseases from this CDC data. </a:t>
            </a:r>
          </a:p>
          <a:p>
            <a:endParaRPr lang="en-US" dirty="0"/>
          </a:p>
          <a:p>
            <a:r>
              <a:rPr lang="en-US" dirty="0"/>
              <a:t>People wanted to prevent polio and its devastating effects, just the same as they wanted to prevent measles, mumps, and hepatitis. </a:t>
            </a:r>
          </a:p>
          <a:p>
            <a:endParaRPr lang="en-US" dirty="0"/>
          </a:p>
          <a:p>
            <a:r>
              <a:rPr lang="en-US" dirty="0"/>
              <a:t>Well we want people to want to prevent Cancer too.</a:t>
            </a:r>
          </a:p>
          <a:p>
            <a:endParaRPr lang="en-US" dirty="0"/>
          </a:p>
          <a:p>
            <a:endParaRPr lang="en-US" dirty="0"/>
          </a:p>
          <a:p>
            <a:r>
              <a:rPr lang="en-US" dirty="0"/>
              <a:t> </a:t>
            </a:r>
          </a:p>
        </p:txBody>
      </p:sp>
    </p:spTree>
    <p:extLst>
      <p:ext uri="{BB962C8B-B14F-4D97-AF65-F5344CB8AC3E}">
        <p14:creationId xmlns:p14="http://schemas.microsoft.com/office/powerpoint/2010/main" val="2390777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9938" y="1171575"/>
            <a:ext cx="5626100" cy="3165475"/>
          </a:xfrm>
          <a:prstGeom prst="rect">
            <a:avLst/>
          </a:prstGeom>
          <a:noFill/>
          <a:ln w="12700">
            <a:solidFill>
              <a:prstClr val="black"/>
            </a:solidFill>
          </a:ln>
        </p:spPr>
      </p:sp>
      <p:sp>
        <p:nvSpPr>
          <p:cNvPr id="3" name="Notes Placeholder 2"/>
          <p:cNvSpPr>
            <a:spLocks noGrp="1"/>
          </p:cNvSpPr>
          <p:nvPr>
            <p:ph type="body" idx="1"/>
          </p:nvPr>
        </p:nvSpPr>
        <p:spPr>
          <a:xfrm>
            <a:off x="716619" y="4512728"/>
            <a:ext cx="5732949" cy="3692232"/>
          </a:xfrm>
          <a:prstGeom prst="rect">
            <a:avLst/>
          </a:prstGeom>
        </p:spPr>
        <p:txBody>
          <a:bodyPr lIns="94947" tIns="47474" rIns="94947" bIns="47474"/>
          <a:lstStyle/>
          <a:p>
            <a:r>
              <a:rPr lang="en-US" dirty="0"/>
              <a:t>The goals behind our movement are simple:</a:t>
            </a:r>
          </a:p>
          <a:p>
            <a:endParaRPr lang="en-US" dirty="0"/>
          </a:p>
          <a:p>
            <a:r>
              <a:rPr lang="en-US" dirty="0"/>
              <a:t>Increase routine vaccination rates for preteens.</a:t>
            </a:r>
          </a:p>
          <a:p>
            <a:endParaRPr lang="en-US" dirty="0"/>
          </a:p>
          <a:p>
            <a:r>
              <a:rPr lang="en-US" dirty="0"/>
              <a:t>And</a:t>
            </a:r>
          </a:p>
          <a:p>
            <a:endParaRPr lang="en-US" dirty="0"/>
          </a:p>
          <a:p>
            <a:r>
              <a:rPr lang="en-US" dirty="0"/>
              <a:t>Eliminate the current gender and geographical disparities in vaccination.</a:t>
            </a:r>
          </a:p>
        </p:txBody>
      </p:sp>
    </p:spTree>
    <p:extLst>
      <p:ext uri="{BB962C8B-B14F-4D97-AF65-F5344CB8AC3E}">
        <p14:creationId xmlns:p14="http://schemas.microsoft.com/office/powerpoint/2010/main" val="3916296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9938" y="1171575"/>
            <a:ext cx="5626100" cy="3165475"/>
          </a:xfrm>
          <a:prstGeom prst="rect">
            <a:avLst/>
          </a:prstGeom>
          <a:noFill/>
          <a:ln w="12700">
            <a:solidFill>
              <a:prstClr val="black"/>
            </a:solidFill>
          </a:ln>
        </p:spPr>
      </p:sp>
      <p:sp>
        <p:nvSpPr>
          <p:cNvPr id="3" name="Notes Placeholder 2"/>
          <p:cNvSpPr>
            <a:spLocks noGrp="1"/>
          </p:cNvSpPr>
          <p:nvPr>
            <p:ph type="body" idx="1"/>
          </p:nvPr>
        </p:nvSpPr>
        <p:spPr>
          <a:xfrm>
            <a:off x="716619" y="4512728"/>
            <a:ext cx="5732949" cy="3692232"/>
          </a:xfrm>
          <a:prstGeom prst="rect">
            <a:avLst/>
          </a:prstGeom>
        </p:spPr>
        <p:txBody>
          <a:bodyPr lIns="94947" tIns="47474" rIns="94947" bIns="47474"/>
          <a:lstStyle/>
          <a:p>
            <a:pPr defTabSz="931774">
              <a:defRPr/>
            </a:pPr>
            <a:r>
              <a:rPr lang="en-US" dirty="0">
                <a:solidFill>
                  <a:schemeClr val="bg1"/>
                </a:solidFill>
                <a:ea typeface="ＭＳ Ｐゴシック" pitchFamily="-105" charset="-128"/>
                <a:cs typeface="Arial" panose="020B0604020202020204" pitchFamily="34" charset="0"/>
              </a:rPr>
              <a:t>The objectives behind these goals are really exciting – </a:t>
            </a:r>
          </a:p>
          <a:p>
            <a:pPr defTabSz="931774">
              <a:defRPr/>
            </a:pPr>
            <a:endParaRPr lang="en-US" dirty="0">
              <a:solidFill>
                <a:schemeClr val="bg1"/>
              </a:solidFill>
              <a:ea typeface="ＭＳ Ｐゴシック" pitchFamily="-105" charset="-128"/>
              <a:cs typeface="Arial" panose="020B0604020202020204" pitchFamily="34" charset="0"/>
            </a:endParaRPr>
          </a:p>
          <a:p>
            <a:pPr defTabSz="931774">
              <a:defRPr/>
            </a:pPr>
            <a:r>
              <a:rPr lang="en-US" dirty="0">
                <a:solidFill>
                  <a:schemeClr val="bg1"/>
                </a:solidFill>
                <a:ea typeface="ＭＳ Ｐゴシック" pitchFamily="-105" charset="-128"/>
                <a:cs typeface="Arial" panose="020B0604020202020204" pitchFamily="34" charset="0"/>
              </a:rPr>
              <a:t>As an organization, and with those partners who join us – we are aiming to </a:t>
            </a:r>
          </a:p>
          <a:p>
            <a:pPr defTabSz="931774">
              <a:defRPr/>
            </a:pPr>
            <a:endParaRPr lang="en-US" dirty="0">
              <a:solidFill>
                <a:schemeClr val="bg1"/>
              </a:solidFill>
              <a:ea typeface="ＭＳ Ｐゴシック" pitchFamily="-105" charset="-128"/>
              <a:cs typeface="Arial" panose="020B0604020202020204" pitchFamily="34" charset="0"/>
            </a:endParaRPr>
          </a:p>
          <a:p>
            <a:pPr defTabSz="931774">
              <a:defRPr/>
            </a:pPr>
            <a:r>
              <a:rPr lang="en-US" dirty="0">
                <a:solidFill>
                  <a:schemeClr val="bg1"/>
                </a:solidFill>
                <a:ea typeface="ＭＳ Ｐゴシック" pitchFamily="-105" charset="-128"/>
                <a:cs typeface="Arial" panose="020B0604020202020204" pitchFamily="34" charset="0"/>
              </a:rPr>
              <a:t>Increase the National HPV Vaccination completion rate among 13-year-olds to at least 80% by June 8, 2026.</a:t>
            </a:r>
          </a:p>
          <a:p>
            <a:pPr defTabSz="931774">
              <a:defRPr/>
            </a:pPr>
            <a:endParaRPr lang="en-US" dirty="0">
              <a:solidFill>
                <a:schemeClr val="bg1"/>
              </a:solidFill>
              <a:ea typeface="ＭＳ Ｐゴシック" pitchFamily="-105" charset="-128"/>
              <a:cs typeface="Arial" panose="020B0604020202020204" pitchFamily="34" charset="0"/>
            </a:endParaRPr>
          </a:p>
          <a:p>
            <a:pPr defTabSz="931774">
              <a:defRPr/>
            </a:pPr>
            <a:r>
              <a:rPr lang="en-US" dirty="0">
                <a:solidFill>
                  <a:schemeClr val="bg1"/>
                </a:solidFill>
                <a:ea typeface="ＭＳ Ｐゴシック" pitchFamily="-105" charset="-128"/>
                <a:cs typeface="Arial" panose="020B0604020202020204" pitchFamily="34" charset="0"/>
              </a:rPr>
              <a:t>And increase each state’s completion rate among 13-17 year </a:t>
            </a:r>
            <a:r>
              <a:rPr lang="en-US" dirty="0" err="1">
                <a:solidFill>
                  <a:schemeClr val="bg1"/>
                </a:solidFill>
                <a:ea typeface="ＭＳ Ｐゴシック" pitchFamily="-105" charset="-128"/>
                <a:cs typeface="Arial" panose="020B0604020202020204" pitchFamily="34" charset="0"/>
              </a:rPr>
              <a:t>olds</a:t>
            </a:r>
            <a:r>
              <a:rPr lang="en-US" dirty="0">
                <a:solidFill>
                  <a:schemeClr val="bg1"/>
                </a:solidFill>
                <a:ea typeface="ＭＳ Ｐゴシック" pitchFamily="-105" charset="-128"/>
                <a:cs typeface="Arial" panose="020B0604020202020204" pitchFamily="34" charset="0"/>
              </a:rPr>
              <a:t> to the rate of their meningococcal vaccination rate by that same date. </a:t>
            </a:r>
          </a:p>
          <a:p>
            <a:pPr defTabSz="931774">
              <a:defRPr/>
            </a:pPr>
            <a:endParaRPr lang="en-US" dirty="0">
              <a:solidFill>
                <a:schemeClr val="bg1"/>
              </a:solidFill>
              <a:ea typeface="ＭＳ Ｐゴシック" pitchFamily="-105" charset="-128"/>
              <a:cs typeface="Arial" panose="020B0604020202020204" pitchFamily="34" charset="0"/>
            </a:endParaRPr>
          </a:p>
          <a:p>
            <a:pPr defTabSz="931774">
              <a:defRPr/>
            </a:pPr>
            <a:endParaRPr lang="en-US" dirty="0">
              <a:solidFill>
                <a:schemeClr val="bg1"/>
              </a:solidFill>
              <a:ea typeface="ＭＳ Ｐゴシック" pitchFamily="-105" charset="-128"/>
              <a:cs typeface="Arial" panose="020B0604020202020204" pitchFamily="34" charset="0"/>
            </a:endParaRPr>
          </a:p>
          <a:p>
            <a:pPr defTabSz="931774">
              <a:defRPr/>
            </a:pPr>
            <a:r>
              <a:rPr lang="en-US" dirty="0">
                <a:solidFill>
                  <a:schemeClr val="bg1"/>
                </a:solidFill>
                <a:ea typeface="ＭＳ Ｐゴシック" pitchFamily="-105" charset="-128"/>
                <a:cs typeface="Arial" panose="020B0604020202020204" pitchFamily="34" charset="0"/>
              </a:rPr>
              <a:t>---Does anyone here know the significance of June 8, 2026? …. </a:t>
            </a:r>
            <a:r>
              <a:rPr lang="en-US" i="1" dirty="0">
                <a:solidFill>
                  <a:schemeClr val="bg1"/>
                </a:solidFill>
                <a:ea typeface="ＭＳ Ｐゴシック" pitchFamily="-105" charset="-128"/>
                <a:cs typeface="Arial" panose="020B0604020202020204" pitchFamily="34" charset="0"/>
              </a:rPr>
              <a:t>Pause</a:t>
            </a:r>
            <a:r>
              <a:rPr lang="en-US" i="0" dirty="0">
                <a:solidFill>
                  <a:schemeClr val="bg1"/>
                </a:solidFill>
                <a:ea typeface="ＭＳ Ｐゴシック" pitchFamily="-105" charset="-128"/>
                <a:cs typeface="Arial" panose="020B0604020202020204" pitchFamily="34" charset="0"/>
              </a:rPr>
              <a:t>…. That’s the 20 year anniversary of this vaccine – we should be able to do this. We need to.</a:t>
            </a:r>
          </a:p>
          <a:p>
            <a:pPr defTabSz="931774">
              <a:defRPr/>
            </a:pPr>
            <a:endParaRPr lang="en-US" i="0" dirty="0">
              <a:solidFill>
                <a:schemeClr val="bg1"/>
              </a:solidFill>
              <a:ea typeface="ＭＳ Ｐゴシック" pitchFamily="-105" charset="-128"/>
              <a:cs typeface="Arial" panose="020B0604020202020204" pitchFamily="34" charset="0"/>
            </a:endParaRPr>
          </a:p>
          <a:p>
            <a:pPr defTabSz="931774">
              <a:defRPr/>
            </a:pPr>
            <a:endParaRPr lang="en-US" i="0" dirty="0">
              <a:solidFill>
                <a:schemeClr val="bg1"/>
              </a:solidFill>
              <a:ea typeface="ＭＳ Ｐゴシック" pitchFamily="-105" charset="-128"/>
              <a:cs typeface="Arial" panose="020B0604020202020204" pitchFamily="34" charset="0"/>
            </a:endParaRPr>
          </a:p>
          <a:p>
            <a:pPr defTabSz="931774">
              <a:defRPr/>
            </a:pPr>
            <a:r>
              <a:rPr lang="en-US" i="0" dirty="0">
                <a:solidFill>
                  <a:schemeClr val="bg1"/>
                </a:solidFill>
                <a:ea typeface="ＭＳ Ｐゴシック" pitchFamily="-105" charset="-128"/>
                <a:cs typeface="Arial" panose="020B0604020202020204" pitchFamily="34" charset="0"/>
              </a:rPr>
              <a:t>Additionally, we’re aiming to increase male series completion rate to that of females in each state. And increase rates in geographically disparate locations falling behind the national average.</a:t>
            </a:r>
            <a:endParaRPr lang="en-US" dirty="0">
              <a:solidFill>
                <a:schemeClr val="bg1"/>
              </a:solidFill>
            </a:endParaRPr>
          </a:p>
          <a:p>
            <a:endParaRPr lang="en-US" dirty="0">
              <a:solidFill>
                <a:schemeClr val="bg1"/>
              </a:solidFill>
              <a:ea typeface="ＭＳ Ｐゴシック" pitchFamily="-105" charset="-128"/>
              <a:cs typeface="Arial" panose="020B0604020202020204" pitchFamily="34" charset="0"/>
            </a:endParaRPr>
          </a:p>
          <a:p>
            <a:r>
              <a:rPr lang="en-US" baseline="0" dirty="0"/>
              <a:t> </a:t>
            </a:r>
            <a:endParaRPr lang="en-US" dirty="0"/>
          </a:p>
        </p:txBody>
      </p:sp>
    </p:spTree>
    <p:extLst>
      <p:ext uri="{BB962C8B-B14F-4D97-AF65-F5344CB8AC3E}">
        <p14:creationId xmlns:p14="http://schemas.microsoft.com/office/powerpoint/2010/main" val="3635313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9938" y="1171575"/>
            <a:ext cx="5626100" cy="3165475"/>
          </a:xfrm>
          <a:prstGeom prst="rect">
            <a:avLst/>
          </a:prstGeom>
          <a:noFill/>
          <a:ln w="12700">
            <a:solidFill>
              <a:prstClr val="black"/>
            </a:solidFill>
          </a:ln>
        </p:spPr>
      </p:sp>
      <p:sp>
        <p:nvSpPr>
          <p:cNvPr id="3" name="Notes Placeholder 2"/>
          <p:cNvSpPr>
            <a:spLocks noGrp="1"/>
          </p:cNvSpPr>
          <p:nvPr>
            <p:ph type="body" idx="1"/>
          </p:nvPr>
        </p:nvSpPr>
        <p:spPr>
          <a:xfrm>
            <a:off x="716619" y="4512728"/>
            <a:ext cx="5732949" cy="3692232"/>
          </a:xfrm>
          <a:prstGeom prst="rect">
            <a:avLst/>
          </a:prstGeom>
        </p:spPr>
        <p:txBody>
          <a:bodyPr lIns="94947" tIns="47474" rIns="94947" bIns="47474"/>
          <a:lstStyle/>
          <a:p>
            <a:r>
              <a:rPr lang="en-US" dirty="0"/>
              <a:t>The ACS audiences are just about everyone we come in contact with – </a:t>
            </a:r>
          </a:p>
          <a:p>
            <a:endParaRPr lang="en-US" dirty="0"/>
          </a:p>
          <a:p>
            <a:r>
              <a:rPr lang="en-US" dirty="0"/>
              <a:t>We have nearly 5,000 staff who following an internal launch of this campaign in November have been brushing up on their understanding of the topic and planning how they can make an impact through their relationships – whether they plan and host a gala, manage a Relay for Life event, or work in our legal department. </a:t>
            </a:r>
          </a:p>
          <a:p>
            <a:endParaRPr lang="en-US" dirty="0"/>
          </a:p>
          <a:p>
            <a:r>
              <a:rPr lang="en-US" dirty="0"/>
              <a:t>Not to mention, how we can have an impact through our over 2 million volunteers.</a:t>
            </a:r>
          </a:p>
          <a:p>
            <a:endParaRPr lang="en-US" dirty="0"/>
          </a:p>
          <a:p>
            <a:r>
              <a:rPr lang="en-US" dirty="0"/>
              <a:t>The American Cancer Society is going all in on this… and I’d like to talk a bit more about how you can join us….</a:t>
            </a:r>
          </a:p>
        </p:txBody>
      </p:sp>
    </p:spTree>
    <p:extLst>
      <p:ext uri="{BB962C8B-B14F-4D97-AF65-F5344CB8AC3E}">
        <p14:creationId xmlns:p14="http://schemas.microsoft.com/office/powerpoint/2010/main" val="4192313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3CE79-FF0C-41D4-9F46-B1C5CDF936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014C79-95BF-4734-B5A9-29F424B883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7205BE-041F-4C12-BE70-56C628D0AF69}"/>
              </a:ext>
            </a:extLst>
          </p:cNvPr>
          <p:cNvSpPr>
            <a:spLocks noGrp="1"/>
          </p:cNvSpPr>
          <p:nvPr>
            <p:ph type="dt" sz="half" idx="10"/>
          </p:nvPr>
        </p:nvSpPr>
        <p:spPr/>
        <p:txBody>
          <a:bodyPr/>
          <a:lstStyle/>
          <a:p>
            <a:fld id="{27D6A301-1642-4B19-A772-0296D4680079}" type="datetimeFigureOut">
              <a:rPr lang="en-US" smtClean="0"/>
              <a:t>5/31/2018</a:t>
            </a:fld>
            <a:endParaRPr lang="en-US"/>
          </a:p>
        </p:txBody>
      </p:sp>
      <p:sp>
        <p:nvSpPr>
          <p:cNvPr id="5" name="Footer Placeholder 4">
            <a:extLst>
              <a:ext uri="{FF2B5EF4-FFF2-40B4-BE49-F238E27FC236}">
                <a16:creationId xmlns:a16="http://schemas.microsoft.com/office/drawing/2014/main" id="{C65AF335-E522-47C8-87D7-67EC6ED878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867475-BE6B-436F-AC8C-8120250C9EA9}"/>
              </a:ext>
            </a:extLst>
          </p:cNvPr>
          <p:cNvSpPr>
            <a:spLocks noGrp="1"/>
          </p:cNvSpPr>
          <p:nvPr>
            <p:ph type="sldNum" sz="quarter" idx="12"/>
          </p:nvPr>
        </p:nvSpPr>
        <p:spPr/>
        <p:txBody>
          <a:bodyPr/>
          <a:lstStyle/>
          <a:p>
            <a:fld id="{E265DF4C-CE10-43C3-98E3-360CCCB959AA}" type="slidenum">
              <a:rPr lang="en-US" smtClean="0"/>
              <a:t>‹#›</a:t>
            </a:fld>
            <a:endParaRPr lang="en-US"/>
          </a:p>
        </p:txBody>
      </p:sp>
    </p:spTree>
    <p:extLst>
      <p:ext uri="{BB962C8B-B14F-4D97-AF65-F5344CB8AC3E}">
        <p14:creationId xmlns:p14="http://schemas.microsoft.com/office/powerpoint/2010/main" val="2155122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9D9CC-0EEF-4C7A-AFE1-4AB3435004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341006-AE74-459B-8C2F-2E0795CF14B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34ACDA-3739-4DDC-9AB6-C59129E5F262}"/>
              </a:ext>
            </a:extLst>
          </p:cNvPr>
          <p:cNvSpPr>
            <a:spLocks noGrp="1"/>
          </p:cNvSpPr>
          <p:nvPr>
            <p:ph type="dt" sz="half" idx="10"/>
          </p:nvPr>
        </p:nvSpPr>
        <p:spPr/>
        <p:txBody>
          <a:bodyPr/>
          <a:lstStyle/>
          <a:p>
            <a:fld id="{27D6A301-1642-4B19-A772-0296D4680079}" type="datetimeFigureOut">
              <a:rPr lang="en-US" smtClean="0"/>
              <a:t>5/31/2018</a:t>
            </a:fld>
            <a:endParaRPr lang="en-US"/>
          </a:p>
        </p:txBody>
      </p:sp>
      <p:sp>
        <p:nvSpPr>
          <p:cNvPr id="5" name="Footer Placeholder 4">
            <a:extLst>
              <a:ext uri="{FF2B5EF4-FFF2-40B4-BE49-F238E27FC236}">
                <a16:creationId xmlns:a16="http://schemas.microsoft.com/office/drawing/2014/main" id="{DB87F777-EFB8-4073-A5F5-57587282A9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BFD7D5-AAD1-4BC1-BF7A-54B6F060EC1A}"/>
              </a:ext>
            </a:extLst>
          </p:cNvPr>
          <p:cNvSpPr>
            <a:spLocks noGrp="1"/>
          </p:cNvSpPr>
          <p:nvPr>
            <p:ph type="sldNum" sz="quarter" idx="12"/>
          </p:nvPr>
        </p:nvSpPr>
        <p:spPr/>
        <p:txBody>
          <a:bodyPr/>
          <a:lstStyle/>
          <a:p>
            <a:fld id="{E265DF4C-CE10-43C3-98E3-360CCCB959AA}" type="slidenum">
              <a:rPr lang="en-US" smtClean="0"/>
              <a:t>‹#›</a:t>
            </a:fld>
            <a:endParaRPr lang="en-US"/>
          </a:p>
        </p:txBody>
      </p:sp>
    </p:spTree>
    <p:extLst>
      <p:ext uri="{BB962C8B-B14F-4D97-AF65-F5344CB8AC3E}">
        <p14:creationId xmlns:p14="http://schemas.microsoft.com/office/powerpoint/2010/main" val="4012092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A61739-C3A4-4675-AF59-29406046EC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4F127C-5482-43B4-9793-AFE0B5CCCB9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83F649-A697-451C-BEFA-6889635EB61C}"/>
              </a:ext>
            </a:extLst>
          </p:cNvPr>
          <p:cNvSpPr>
            <a:spLocks noGrp="1"/>
          </p:cNvSpPr>
          <p:nvPr>
            <p:ph type="dt" sz="half" idx="10"/>
          </p:nvPr>
        </p:nvSpPr>
        <p:spPr/>
        <p:txBody>
          <a:bodyPr/>
          <a:lstStyle/>
          <a:p>
            <a:fld id="{27D6A301-1642-4B19-A772-0296D4680079}" type="datetimeFigureOut">
              <a:rPr lang="en-US" smtClean="0"/>
              <a:t>5/31/2018</a:t>
            </a:fld>
            <a:endParaRPr lang="en-US"/>
          </a:p>
        </p:txBody>
      </p:sp>
      <p:sp>
        <p:nvSpPr>
          <p:cNvPr id="5" name="Footer Placeholder 4">
            <a:extLst>
              <a:ext uri="{FF2B5EF4-FFF2-40B4-BE49-F238E27FC236}">
                <a16:creationId xmlns:a16="http://schemas.microsoft.com/office/drawing/2014/main" id="{47337EEB-C6CF-4A5D-A989-B4892D3730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416746-428A-4778-A52A-1977845FBD72}"/>
              </a:ext>
            </a:extLst>
          </p:cNvPr>
          <p:cNvSpPr>
            <a:spLocks noGrp="1"/>
          </p:cNvSpPr>
          <p:nvPr>
            <p:ph type="sldNum" sz="quarter" idx="12"/>
          </p:nvPr>
        </p:nvSpPr>
        <p:spPr/>
        <p:txBody>
          <a:bodyPr/>
          <a:lstStyle/>
          <a:p>
            <a:fld id="{E265DF4C-CE10-43C3-98E3-360CCCB959AA}" type="slidenum">
              <a:rPr lang="en-US" smtClean="0"/>
              <a:t>‹#›</a:t>
            </a:fld>
            <a:endParaRPr lang="en-US"/>
          </a:p>
        </p:txBody>
      </p:sp>
    </p:spTree>
    <p:extLst>
      <p:ext uri="{BB962C8B-B14F-4D97-AF65-F5344CB8AC3E}">
        <p14:creationId xmlns:p14="http://schemas.microsoft.com/office/powerpoint/2010/main" val="152162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arkBackground">
    <p:bg>
      <p:bgPr>
        <a:solidFill>
          <a:srgbClr val="18203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691384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2" y="4283244"/>
            <a:ext cx="7491663" cy="204405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395916" y="5358063"/>
            <a:ext cx="6887200" cy="969230"/>
          </a:xfrm>
          <a:prstGeom prst="rect">
            <a:avLst/>
          </a:prstGeom>
        </p:spPr>
        <p:txBody>
          <a:bodyPr lIns="0" tIns="0" rIns="0" bIns="0">
            <a:normAutofit/>
          </a:bodyPr>
          <a:lstStyle>
            <a:lvl1pPr>
              <a:defRPr sz="2200" b="0" i="0" cap="all" spc="200" baseline="0">
                <a:solidFill>
                  <a:srgbClr val="403F41"/>
                </a:solidFill>
                <a:latin typeface="Arial" charset="0"/>
                <a:ea typeface="Arial" charset="0"/>
                <a:cs typeface="Arial" charset="0"/>
              </a:defRPr>
            </a:lvl1pPr>
          </a:lstStyle>
          <a:p>
            <a:r>
              <a:rPr lang="en-US" dirty="0"/>
              <a:t>CLICK TO EDIT MASTER TITLE STYLE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5917" y="4558593"/>
            <a:ext cx="3654719" cy="799470"/>
          </a:xfrm>
          <a:prstGeom prst="rect">
            <a:avLst/>
          </a:prstGeom>
        </p:spPr>
      </p:pic>
      <p:cxnSp>
        <p:nvCxnSpPr>
          <p:cNvPr id="4" name="Straight Connector 3"/>
          <p:cNvCxnSpPr/>
          <p:nvPr userDrawn="1"/>
        </p:nvCxnSpPr>
        <p:spPr>
          <a:xfrm>
            <a:off x="7491664" y="4283244"/>
            <a:ext cx="0" cy="2044051"/>
          </a:xfrm>
          <a:prstGeom prst="line">
            <a:avLst/>
          </a:prstGeom>
          <a:ln w="76200">
            <a:solidFill>
              <a:srgbClr val="007C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0567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161B65A-47C5-8A41-BE62-B3A142D7E75C}"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A33FE-97D6-874A-A7D1-841F7245DD05}" type="slidenum">
              <a:rPr lang="en-US" smtClean="0"/>
              <a:t>‹#›</a:t>
            </a:fld>
            <a:endParaRPr lang="en-US"/>
          </a:p>
        </p:txBody>
      </p:sp>
      <p:cxnSp>
        <p:nvCxnSpPr>
          <p:cNvPr id="13" name="Straight Connector 12"/>
          <p:cNvCxnSpPr/>
          <p:nvPr userDrawn="1"/>
        </p:nvCxnSpPr>
        <p:spPr>
          <a:xfrm>
            <a:off x="1524000" y="3455895"/>
            <a:ext cx="9144000" cy="0"/>
          </a:xfrm>
          <a:prstGeom prst="line">
            <a:avLst/>
          </a:prstGeom>
          <a:ln w="12700">
            <a:solidFill>
              <a:srgbClr val="007C88"/>
            </a:solidFill>
          </a:ln>
        </p:spPr>
        <p:style>
          <a:lnRef idx="1">
            <a:schemeClr val="accent1"/>
          </a:lnRef>
          <a:fillRef idx="0">
            <a:schemeClr val="accent1"/>
          </a:fillRef>
          <a:effectRef idx="0">
            <a:schemeClr val="accent1"/>
          </a:effectRef>
          <a:fontRef idx="minor">
            <a:schemeClr val="tx1"/>
          </a:fontRef>
        </p:style>
      </p:cxnSp>
      <p:sp>
        <p:nvSpPr>
          <p:cNvPr id="22" name="Title 1"/>
          <p:cNvSpPr>
            <a:spLocks noGrp="1"/>
          </p:cNvSpPr>
          <p:nvPr>
            <p:ph type="title"/>
          </p:nvPr>
        </p:nvSpPr>
        <p:spPr>
          <a:xfrm>
            <a:off x="1524000" y="1512133"/>
            <a:ext cx="9144000" cy="1943763"/>
          </a:xfrm>
          <a:prstGeom prst="rect">
            <a:avLst/>
          </a:prstGeom>
        </p:spPr>
        <p:txBody>
          <a:bodyPr>
            <a:normAutofit/>
          </a:bodyPr>
          <a:lstStyle>
            <a:lvl1pPr algn="ctr">
              <a:defRPr sz="2400" b="1" i="0" cap="all" baseline="0">
                <a:solidFill>
                  <a:srgbClr val="403F41"/>
                </a:solidFill>
                <a:latin typeface="Arial" charset="0"/>
                <a:ea typeface="Arial" charset="0"/>
                <a:cs typeface="Arial" charset="0"/>
              </a:defRPr>
            </a:lvl1p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39291" y="4479402"/>
            <a:ext cx="5201920" cy="853440"/>
          </a:xfrm>
          <a:prstGeom prst="rect">
            <a:avLst/>
          </a:prstGeom>
        </p:spPr>
      </p:pic>
    </p:spTree>
    <p:extLst>
      <p:ext uri="{BB962C8B-B14F-4D97-AF65-F5344CB8AC3E}">
        <p14:creationId xmlns:p14="http://schemas.microsoft.com/office/powerpoint/2010/main" val="35982601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D811ED3-2EA1-5D43-A445-784ACB8EA1C2}"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9FC43F-5146-7849-A294-B99884C5ACBC}" type="slidenum">
              <a:rPr lang="en-US" smtClean="0"/>
              <a:t>‹#›</a:t>
            </a:fld>
            <a:endParaRPr lang="en-US"/>
          </a:p>
        </p:txBody>
      </p:sp>
      <p:sp>
        <p:nvSpPr>
          <p:cNvPr id="7" name="Title 1"/>
          <p:cNvSpPr>
            <a:spLocks noGrp="1"/>
          </p:cNvSpPr>
          <p:nvPr>
            <p:ph type="title" hasCustomPrompt="1"/>
          </p:nvPr>
        </p:nvSpPr>
        <p:spPr>
          <a:xfrm>
            <a:off x="380432" y="4668254"/>
            <a:ext cx="11431136" cy="689812"/>
          </a:xfrm>
          <a:prstGeom prst="rect">
            <a:avLst/>
          </a:prstGeom>
        </p:spPr>
        <p:txBody>
          <a:bodyPr>
            <a:normAutofit/>
          </a:bodyPr>
          <a:lstStyle>
            <a:lvl1pPr algn="ctr">
              <a:defRPr sz="2200" spc="100" baseline="0">
                <a:solidFill>
                  <a:srgbClr val="403F41"/>
                </a:solidFill>
              </a:defRPr>
            </a:lvl1p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432" y="5759365"/>
            <a:ext cx="3225613" cy="705603"/>
          </a:xfrm>
          <a:prstGeom prst="rect">
            <a:avLst/>
          </a:prstGeom>
        </p:spPr>
      </p:pic>
      <p:sp>
        <p:nvSpPr>
          <p:cNvPr id="9" name="Text Placeholder 6"/>
          <p:cNvSpPr>
            <a:spLocks noGrp="1"/>
          </p:cNvSpPr>
          <p:nvPr>
            <p:ph type="body" sz="quarter" idx="13" hasCustomPrompt="1"/>
          </p:nvPr>
        </p:nvSpPr>
        <p:spPr>
          <a:xfrm>
            <a:off x="1627983" y="4250911"/>
            <a:ext cx="8936039" cy="417343"/>
          </a:xfrm>
          <a:solidFill>
            <a:srgbClr val="007C88"/>
          </a:solidFill>
        </p:spPr>
        <p:txBody>
          <a:bodyPr lIns="0" tIns="27432" rIns="0" bIns="0" anchor="ctr" anchorCtr="0">
            <a:normAutofit/>
          </a:bodyPr>
          <a:lstStyle>
            <a:lvl1pPr marL="0" indent="0" algn="ctr">
              <a:buNone/>
              <a:defRPr sz="2000" b="1" i="0" cap="all" spc="200" baseline="0">
                <a:solidFill>
                  <a:schemeClr val="bg1"/>
                </a:solidFill>
                <a:latin typeface="Arial" charset="0"/>
                <a:ea typeface="Arial" charset="0"/>
                <a:cs typeface="Arial" charset="0"/>
              </a:defRPr>
            </a:lvl1pPr>
          </a:lstStyle>
          <a:p>
            <a:pPr lvl="0"/>
            <a:r>
              <a:rPr lang="en-US" dirty="0"/>
              <a:t>CLICK TO EDIT MASTER TEXT STYLES</a:t>
            </a:r>
          </a:p>
        </p:txBody>
      </p:sp>
    </p:spTree>
    <p:extLst>
      <p:ext uri="{BB962C8B-B14F-4D97-AF65-F5344CB8AC3E}">
        <p14:creationId xmlns:p14="http://schemas.microsoft.com/office/powerpoint/2010/main" val="7371336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D811ED3-2EA1-5D43-A445-784ACB8EA1C2}"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9FC43F-5146-7849-A294-B99884C5ACBC}" type="slidenum">
              <a:rPr lang="en-US" smtClean="0"/>
              <a:t>‹#›</a:t>
            </a:fld>
            <a:endParaRPr lang="en-US"/>
          </a:p>
        </p:txBody>
      </p:sp>
      <p:sp>
        <p:nvSpPr>
          <p:cNvPr id="7" name="Title 1"/>
          <p:cNvSpPr>
            <a:spLocks noGrp="1"/>
          </p:cNvSpPr>
          <p:nvPr>
            <p:ph type="title" hasCustomPrompt="1"/>
          </p:nvPr>
        </p:nvSpPr>
        <p:spPr>
          <a:xfrm>
            <a:off x="380432" y="4668254"/>
            <a:ext cx="11431136" cy="689812"/>
          </a:xfrm>
          <a:prstGeom prst="rect">
            <a:avLst/>
          </a:prstGeom>
        </p:spPr>
        <p:txBody>
          <a:bodyPr>
            <a:normAutofit/>
          </a:bodyPr>
          <a:lstStyle>
            <a:lvl1pPr algn="ctr">
              <a:defRPr sz="2200" spc="100" baseline="0">
                <a:solidFill>
                  <a:srgbClr val="403F41"/>
                </a:solidFill>
              </a:defRPr>
            </a:lvl1pPr>
          </a:lstStyle>
          <a:p>
            <a:r>
              <a:rPr lang="en-US" dirty="0"/>
              <a:t>Click to edit master title style</a:t>
            </a:r>
          </a:p>
        </p:txBody>
      </p:sp>
      <p:sp>
        <p:nvSpPr>
          <p:cNvPr id="9" name="Text Placeholder 6"/>
          <p:cNvSpPr>
            <a:spLocks noGrp="1"/>
          </p:cNvSpPr>
          <p:nvPr>
            <p:ph type="body" sz="quarter" idx="13" hasCustomPrompt="1"/>
          </p:nvPr>
        </p:nvSpPr>
        <p:spPr>
          <a:xfrm>
            <a:off x="1627983" y="4250911"/>
            <a:ext cx="8936039" cy="417343"/>
          </a:xfrm>
          <a:solidFill>
            <a:srgbClr val="007C88"/>
          </a:solidFill>
        </p:spPr>
        <p:txBody>
          <a:bodyPr lIns="0" tIns="27432" rIns="0" bIns="0" anchor="ctr" anchorCtr="0">
            <a:normAutofit/>
          </a:bodyPr>
          <a:lstStyle>
            <a:lvl1pPr marL="0" indent="0" algn="ctr">
              <a:buNone/>
              <a:defRPr sz="2000" b="1" i="0" cap="all" spc="200" baseline="0">
                <a:solidFill>
                  <a:schemeClr val="bg1"/>
                </a:solidFill>
                <a:latin typeface="Arial" charset="0"/>
                <a:ea typeface="Arial" charset="0"/>
                <a:cs typeface="Arial" charset="0"/>
              </a:defRPr>
            </a:lvl1pPr>
          </a:lstStyle>
          <a:p>
            <a:pPr lvl="0"/>
            <a:r>
              <a:rPr lang="en-US" dirty="0"/>
              <a:t>CLICK TO EDIT MASTER TEXT STYLES</a:t>
            </a:r>
          </a:p>
        </p:txBody>
      </p:sp>
    </p:spTree>
    <p:extLst>
      <p:ext uri="{BB962C8B-B14F-4D97-AF65-F5344CB8AC3E}">
        <p14:creationId xmlns:p14="http://schemas.microsoft.com/office/powerpoint/2010/main" val="4279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93307" y="1122363"/>
            <a:ext cx="5037223"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6593307" y="3602037"/>
            <a:ext cx="5037223"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30D49EB-2117-C641-9ECE-95D254A8B654}"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9D65D-8ECB-6A4F-8782-94A10A9BC5BA}"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93307" y="5775159"/>
            <a:ext cx="2656879" cy="581192"/>
          </a:xfrm>
          <a:prstGeom prst="rect">
            <a:avLst/>
          </a:prstGeom>
        </p:spPr>
      </p:pic>
    </p:spTree>
    <p:extLst>
      <p:ext uri="{BB962C8B-B14F-4D97-AF65-F5344CB8AC3E}">
        <p14:creationId xmlns:p14="http://schemas.microsoft.com/office/powerpoint/2010/main" val="26121067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81276" y="702009"/>
            <a:ext cx="5081337" cy="1325563"/>
          </a:xfrm>
        </p:spPr>
        <p:txBody>
          <a:bodyPr/>
          <a:lstStyle/>
          <a:p>
            <a:r>
              <a:rPr lang="en-US" dirty="0"/>
              <a:t>Click to edit Master title style</a:t>
            </a:r>
          </a:p>
        </p:txBody>
      </p:sp>
      <p:sp>
        <p:nvSpPr>
          <p:cNvPr id="3" name="Content Placeholder 2"/>
          <p:cNvSpPr>
            <a:spLocks noGrp="1"/>
          </p:cNvSpPr>
          <p:nvPr>
            <p:ph idx="1"/>
          </p:nvPr>
        </p:nvSpPr>
        <p:spPr>
          <a:xfrm>
            <a:off x="6581276" y="2162511"/>
            <a:ext cx="5081337" cy="3484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0D49EB-2117-C641-9ECE-95D254A8B654}"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9D65D-8ECB-6A4F-8782-94A10A9BC5BA}" type="slidenum">
              <a:rPr lang="en-US" smtClean="0"/>
              <a:t>‹#›</a:t>
            </a:fld>
            <a:endParaRPr lang="en-US"/>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93307" y="5775159"/>
            <a:ext cx="2656879" cy="581192"/>
          </a:xfrm>
          <a:prstGeom prst="rect">
            <a:avLst/>
          </a:prstGeom>
        </p:spPr>
      </p:pic>
    </p:spTree>
    <p:extLst>
      <p:ext uri="{BB962C8B-B14F-4D97-AF65-F5344CB8AC3E}">
        <p14:creationId xmlns:p14="http://schemas.microsoft.com/office/powerpoint/2010/main" val="3926098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81276" y="702009"/>
            <a:ext cx="5081337" cy="1325563"/>
          </a:xfrm>
        </p:spPr>
        <p:txBody>
          <a:bodyPr/>
          <a:lstStyle/>
          <a:p>
            <a:r>
              <a:rPr lang="en-US" dirty="0"/>
              <a:t>Click to edit Master title style</a:t>
            </a:r>
          </a:p>
        </p:txBody>
      </p:sp>
      <p:sp>
        <p:nvSpPr>
          <p:cNvPr id="3" name="Content Placeholder 2"/>
          <p:cNvSpPr>
            <a:spLocks noGrp="1"/>
          </p:cNvSpPr>
          <p:nvPr>
            <p:ph idx="1"/>
          </p:nvPr>
        </p:nvSpPr>
        <p:spPr>
          <a:xfrm>
            <a:off x="6581276" y="2162511"/>
            <a:ext cx="5081337" cy="3484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0D49EB-2117-C641-9ECE-95D254A8B654}"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9D65D-8ECB-6A4F-8782-94A10A9BC5BA}" type="slidenum">
              <a:rPr lang="en-US" smtClean="0"/>
              <a:t>‹#›</a:t>
            </a:fld>
            <a:endParaRPr lang="en-US"/>
          </a:p>
        </p:txBody>
      </p:sp>
    </p:spTree>
    <p:extLst>
      <p:ext uri="{BB962C8B-B14F-4D97-AF65-F5344CB8AC3E}">
        <p14:creationId xmlns:p14="http://schemas.microsoft.com/office/powerpoint/2010/main" val="136858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6DF82-0F6A-4F40-ACE0-133DA24B75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0FF6E1-52BB-4479-8D10-581AEF5FA0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435C56-7ABB-4BDA-AD6D-737389220F8F}"/>
              </a:ext>
            </a:extLst>
          </p:cNvPr>
          <p:cNvSpPr>
            <a:spLocks noGrp="1"/>
          </p:cNvSpPr>
          <p:nvPr>
            <p:ph type="dt" sz="half" idx="10"/>
          </p:nvPr>
        </p:nvSpPr>
        <p:spPr/>
        <p:txBody>
          <a:bodyPr/>
          <a:lstStyle/>
          <a:p>
            <a:fld id="{27D6A301-1642-4B19-A772-0296D4680079}" type="datetimeFigureOut">
              <a:rPr lang="en-US" smtClean="0"/>
              <a:t>5/31/2018</a:t>
            </a:fld>
            <a:endParaRPr lang="en-US"/>
          </a:p>
        </p:txBody>
      </p:sp>
      <p:sp>
        <p:nvSpPr>
          <p:cNvPr id="5" name="Footer Placeholder 4">
            <a:extLst>
              <a:ext uri="{FF2B5EF4-FFF2-40B4-BE49-F238E27FC236}">
                <a16:creationId xmlns:a16="http://schemas.microsoft.com/office/drawing/2014/main" id="{D1C14F98-D37F-4354-A772-D6F928DFFE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EB3B61-F2CD-4987-8A86-B81B85ECD93D}"/>
              </a:ext>
            </a:extLst>
          </p:cNvPr>
          <p:cNvSpPr>
            <a:spLocks noGrp="1"/>
          </p:cNvSpPr>
          <p:nvPr>
            <p:ph type="sldNum" sz="quarter" idx="12"/>
          </p:nvPr>
        </p:nvSpPr>
        <p:spPr/>
        <p:txBody>
          <a:bodyPr/>
          <a:lstStyle/>
          <a:p>
            <a:fld id="{E265DF4C-CE10-43C3-98E3-360CCCB959AA}" type="slidenum">
              <a:rPr lang="en-US" smtClean="0"/>
              <a:t>‹#›</a:t>
            </a:fld>
            <a:endParaRPr lang="en-US"/>
          </a:p>
        </p:txBody>
      </p:sp>
    </p:spTree>
    <p:extLst>
      <p:ext uri="{BB962C8B-B14F-4D97-AF65-F5344CB8AC3E}">
        <p14:creationId xmlns:p14="http://schemas.microsoft.com/office/powerpoint/2010/main" val="1183034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607011" y="1132225"/>
            <a:ext cx="5087687"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607011" y="4011949"/>
            <a:ext cx="5087687"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430D49EB-2117-C641-9ECE-95D254A8B654}"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9D65D-8ECB-6A4F-8782-94A10A9BC5BA}" type="slidenum">
              <a:rPr lang="en-US" smtClean="0"/>
              <a:t>‹#›</a:t>
            </a:fld>
            <a:endParaRPr lang="en-US"/>
          </a:p>
        </p:txBody>
      </p:sp>
    </p:spTree>
    <p:extLst>
      <p:ext uri="{BB962C8B-B14F-4D97-AF65-F5344CB8AC3E}">
        <p14:creationId xmlns:p14="http://schemas.microsoft.com/office/powerpoint/2010/main" val="588423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607011" y="1132225"/>
            <a:ext cx="5087687"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607011" y="4011949"/>
            <a:ext cx="5087687"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430D49EB-2117-C641-9ECE-95D254A8B654}"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9D65D-8ECB-6A4F-8782-94A10A9BC5BA}"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93307" y="5775159"/>
            <a:ext cx="2656879" cy="581192"/>
          </a:xfrm>
          <a:prstGeom prst="rect">
            <a:avLst/>
          </a:prstGeom>
        </p:spPr>
      </p:pic>
    </p:spTree>
    <p:extLst>
      <p:ext uri="{BB962C8B-B14F-4D97-AF65-F5344CB8AC3E}">
        <p14:creationId xmlns:p14="http://schemas.microsoft.com/office/powerpoint/2010/main" val="17339290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65232" y="365125"/>
            <a:ext cx="5113421" cy="1325563"/>
          </a:xfrm>
        </p:spPr>
        <p:txBody>
          <a:bodyPr/>
          <a:lstStyle/>
          <a:p>
            <a:r>
              <a:rPr lang="en-US" dirty="0"/>
              <a:t>Click to edit Master title style</a:t>
            </a:r>
          </a:p>
        </p:txBody>
      </p:sp>
      <p:sp>
        <p:nvSpPr>
          <p:cNvPr id="3" name="Content Placeholder 2"/>
          <p:cNvSpPr>
            <a:spLocks noGrp="1"/>
          </p:cNvSpPr>
          <p:nvPr>
            <p:ph sz="half" idx="1"/>
          </p:nvPr>
        </p:nvSpPr>
        <p:spPr>
          <a:xfrm>
            <a:off x="6565234" y="1825627"/>
            <a:ext cx="5113423" cy="38372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30D49EB-2117-C641-9ECE-95D254A8B654}" type="datetimeFigureOut">
              <a:rPr lang="en-US" smtClean="0"/>
              <a:t>5/31/2018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09D65D-8ECB-6A4F-8782-94A10A9BC5BA}"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93307" y="5775159"/>
            <a:ext cx="2656879" cy="581192"/>
          </a:xfrm>
          <a:prstGeom prst="rect">
            <a:avLst/>
          </a:prstGeom>
        </p:spPr>
      </p:pic>
    </p:spTree>
    <p:extLst>
      <p:ext uri="{BB962C8B-B14F-4D97-AF65-F5344CB8AC3E}">
        <p14:creationId xmlns:p14="http://schemas.microsoft.com/office/powerpoint/2010/main" val="27319037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695575" y="2643105"/>
            <a:ext cx="4854743" cy="1325563"/>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430D49EB-2117-C641-9ECE-95D254A8B654}" type="datetimeFigureOut">
              <a:rPr lang="en-US" smtClean="0"/>
              <a:t>5/31/2018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09D65D-8ECB-6A4F-8782-94A10A9BC5BA}" type="slidenum">
              <a:rPr lang="en-US" smtClean="0"/>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95575" y="5775159"/>
            <a:ext cx="2656879" cy="581192"/>
          </a:xfrm>
          <a:prstGeom prst="rect">
            <a:avLst/>
          </a:prstGeom>
        </p:spPr>
      </p:pic>
    </p:spTree>
    <p:extLst>
      <p:ext uri="{BB962C8B-B14F-4D97-AF65-F5344CB8AC3E}">
        <p14:creationId xmlns:p14="http://schemas.microsoft.com/office/powerpoint/2010/main" val="28911665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0D49EB-2117-C641-9ECE-95D254A8B654}" type="datetimeFigureOut">
              <a:rPr lang="en-US" smtClean="0"/>
              <a:t>5/31/2018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09D65D-8ECB-6A4F-8782-94A10A9BC5BA}" type="slidenum">
              <a:rPr lang="en-US" smtClean="0"/>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95575" y="5775159"/>
            <a:ext cx="2656879" cy="581192"/>
          </a:xfrm>
          <a:prstGeom prst="rect">
            <a:avLst/>
          </a:prstGeom>
        </p:spPr>
      </p:pic>
    </p:spTree>
    <p:extLst>
      <p:ext uri="{BB962C8B-B14F-4D97-AF65-F5344CB8AC3E}">
        <p14:creationId xmlns:p14="http://schemas.microsoft.com/office/powerpoint/2010/main" val="19029873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09812" y="1122363"/>
            <a:ext cx="3481136" cy="2387600"/>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8309812" y="3785939"/>
            <a:ext cx="3481136" cy="1471863"/>
          </a:xfrm>
        </p:spPr>
        <p:txBody>
          <a:bodyPr/>
          <a:lstStyle>
            <a:lvl1pPr marL="0" indent="0" algn="l">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430D49EB-2117-C641-9ECE-95D254A8B654}"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9D65D-8ECB-6A4F-8782-94A10A9BC5BA}"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0602" y="5775159"/>
            <a:ext cx="2656879" cy="581192"/>
          </a:xfrm>
          <a:prstGeom prst="rect">
            <a:avLst/>
          </a:prstGeom>
        </p:spPr>
      </p:pic>
    </p:spTree>
    <p:extLst>
      <p:ext uri="{BB962C8B-B14F-4D97-AF65-F5344CB8AC3E}">
        <p14:creationId xmlns:p14="http://schemas.microsoft.com/office/powerpoint/2010/main" val="2481090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293768" y="902953"/>
            <a:ext cx="3384885" cy="1325563"/>
          </a:xfrm>
        </p:spPr>
        <p:txBody>
          <a:bodyPr/>
          <a:lstStyle/>
          <a:p>
            <a:r>
              <a:rPr lang="en-US" dirty="0"/>
              <a:t>Click to edit Master title style</a:t>
            </a:r>
          </a:p>
        </p:txBody>
      </p:sp>
      <p:sp>
        <p:nvSpPr>
          <p:cNvPr id="3" name="Content Placeholder 2"/>
          <p:cNvSpPr>
            <a:spLocks noGrp="1"/>
          </p:cNvSpPr>
          <p:nvPr>
            <p:ph sz="half" idx="1"/>
          </p:nvPr>
        </p:nvSpPr>
        <p:spPr>
          <a:xfrm>
            <a:off x="8293770" y="2519112"/>
            <a:ext cx="3384887" cy="31277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30D49EB-2117-C641-9ECE-95D254A8B654}" type="datetimeFigureOut">
              <a:rPr lang="en-US" smtClean="0"/>
              <a:t>5/31/2018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09D65D-8ECB-6A4F-8782-94A10A9BC5BA}"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0602" y="5775159"/>
            <a:ext cx="2656879" cy="581192"/>
          </a:xfrm>
          <a:prstGeom prst="rect">
            <a:avLst/>
          </a:prstGeom>
        </p:spPr>
      </p:pic>
    </p:spTree>
    <p:extLst>
      <p:ext uri="{BB962C8B-B14F-4D97-AF65-F5344CB8AC3E}">
        <p14:creationId xmlns:p14="http://schemas.microsoft.com/office/powerpoint/2010/main" val="14258929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438149" y="1892969"/>
            <a:ext cx="3112169" cy="254092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430D49EB-2117-C641-9ECE-95D254A8B654}" type="datetimeFigureOut">
              <a:rPr lang="en-US" smtClean="0"/>
              <a:t>5/31/2018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09D65D-8ECB-6A4F-8782-94A10A9BC5BA}" type="slidenum">
              <a:rPr lang="en-US" smtClean="0"/>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0602" y="5775159"/>
            <a:ext cx="2656879" cy="581192"/>
          </a:xfrm>
          <a:prstGeom prst="rect">
            <a:avLst/>
          </a:prstGeom>
        </p:spPr>
      </p:pic>
    </p:spTree>
    <p:extLst>
      <p:ext uri="{BB962C8B-B14F-4D97-AF65-F5344CB8AC3E}">
        <p14:creationId xmlns:p14="http://schemas.microsoft.com/office/powerpoint/2010/main" val="23313382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438149" y="1892969"/>
            <a:ext cx="3112169" cy="254092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430D49EB-2117-C641-9ECE-95D254A8B654}" type="datetimeFigureOut">
              <a:rPr lang="en-US" smtClean="0"/>
              <a:t>5/31/2018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09D65D-8ECB-6A4F-8782-94A10A9BC5BA}" type="slidenum">
              <a:rPr lang="en-US" smtClean="0"/>
              <a:t>‹#›</a:t>
            </a:fld>
            <a:endParaRPr lang="en-US"/>
          </a:p>
        </p:txBody>
      </p:sp>
    </p:spTree>
    <p:extLst>
      <p:ext uri="{BB962C8B-B14F-4D97-AF65-F5344CB8AC3E}">
        <p14:creationId xmlns:p14="http://schemas.microsoft.com/office/powerpoint/2010/main" val="35781514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0D49EB-2117-C641-9ECE-95D254A8B654}" type="datetimeFigureOut">
              <a:rPr lang="en-US" smtClean="0"/>
              <a:t>5/31/2018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09D65D-8ECB-6A4F-8782-94A10A9BC5BA}" type="slidenum">
              <a:rPr lang="en-US" smtClean="0"/>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38675" y="5775159"/>
            <a:ext cx="2656879" cy="581192"/>
          </a:xfrm>
          <a:prstGeom prst="rect">
            <a:avLst/>
          </a:prstGeom>
        </p:spPr>
      </p:pic>
    </p:spTree>
    <p:extLst>
      <p:ext uri="{BB962C8B-B14F-4D97-AF65-F5344CB8AC3E}">
        <p14:creationId xmlns:p14="http://schemas.microsoft.com/office/powerpoint/2010/main" val="4135247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1E69A-8743-43E1-B17E-CFD0703210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338AE5-7989-4074-9799-520E4A2AC3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EB97947-F237-4793-A4BE-6F2E0ED8B142}"/>
              </a:ext>
            </a:extLst>
          </p:cNvPr>
          <p:cNvSpPr>
            <a:spLocks noGrp="1"/>
          </p:cNvSpPr>
          <p:nvPr>
            <p:ph type="dt" sz="half" idx="10"/>
          </p:nvPr>
        </p:nvSpPr>
        <p:spPr/>
        <p:txBody>
          <a:bodyPr/>
          <a:lstStyle/>
          <a:p>
            <a:fld id="{27D6A301-1642-4B19-A772-0296D4680079}" type="datetimeFigureOut">
              <a:rPr lang="en-US" smtClean="0"/>
              <a:t>5/31/2018</a:t>
            </a:fld>
            <a:endParaRPr lang="en-US"/>
          </a:p>
        </p:txBody>
      </p:sp>
      <p:sp>
        <p:nvSpPr>
          <p:cNvPr id="5" name="Footer Placeholder 4">
            <a:extLst>
              <a:ext uri="{FF2B5EF4-FFF2-40B4-BE49-F238E27FC236}">
                <a16:creationId xmlns:a16="http://schemas.microsoft.com/office/drawing/2014/main" id="{2D72C4A4-05B9-430D-8989-2681038C74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99FE4A-24CE-4817-856A-439C4D23AD67}"/>
              </a:ext>
            </a:extLst>
          </p:cNvPr>
          <p:cNvSpPr>
            <a:spLocks noGrp="1"/>
          </p:cNvSpPr>
          <p:nvPr>
            <p:ph type="sldNum" sz="quarter" idx="12"/>
          </p:nvPr>
        </p:nvSpPr>
        <p:spPr/>
        <p:txBody>
          <a:bodyPr/>
          <a:lstStyle/>
          <a:p>
            <a:fld id="{E265DF4C-CE10-43C3-98E3-360CCCB959AA}" type="slidenum">
              <a:rPr lang="en-US" smtClean="0"/>
              <a:t>‹#›</a:t>
            </a:fld>
            <a:endParaRPr lang="en-US"/>
          </a:p>
        </p:txBody>
      </p:sp>
    </p:spTree>
    <p:extLst>
      <p:ext uri="{BB962C8B-B14F-4D97-AF65-F5344CB8AC3E}">
        <p14:creationId xmlns:p14="http://schemas.microsoft.com/office/powerpoint/2010/main" val="7610636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161B65A-47C5-8A41-BE62-B3A142D7E75C}"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A33FE-97D6-874A-A7D1-841F7245DD05}" type="slidenum">
              <a:rPr lang="en-US" smtClean="0"/>
              <a:t>‹#›</a:t>
            </a:fld>
            <a:endParaRPr lang="en-US"/>
          </a:p>
        </p:txBody>
      </p:sp>
      <p:cxnSp>
        <p:nvCxnSpPr>
          <p:cNvPr id="13" name="Straight Connector 12"/>
          <p:cNvCxnSpPr/>
          <p:nvPr userDrawn="1"/>
        </p:nvCxnSpPr>
        <p:spPr>
          <a:xfrm>
            <a:off x="1524000" y="3455894"/>
            <a:ext cx="9144000" cy="0"/>
          </a:xfrm>
          <a:prstGeom prst="line">
            <a:avLst/>
          </a:prstGeom>
          <a:ln w="12700">
            <a:solidFill>
              <a:srgbClr val="44B8C4"/>
            </a:solidFill>
          </a:ln>
        </p:spPr>
        <p:style>
          <a:lnRef idx="1">
            <a:schemeClr val="accent1"/>
          </a:lnRef>
          <a:fillRef idx="0">
            <a:schemeClr val="accent1"/>
          </a:fillRef>
          <a:effectRef idx="0">
            <a:schemeClr val="accent1"/>
          </a:effectRef>
          <a:fontRef idx="minor">
            <a:schemeClr val="tx1"/>
          </a:fontRef>
        </p:style>
      </p:cxnSp>
      <p:sp>
        <p:nvSpPr>
          <p:cNvPr id="22" name="Title 1"/>
          <p:cNvSpPr>
            <a:spLocks noGrp="1"/>
          </p:cNvSpPr>
          <p:nvPr>
            <p:ph type="title"/>
          </p:nvPr>
        </p:nvSpPr>
        <p:spPr>
          <a:xfrm>
            <a:off x="1524000" y="1512132"/>
            <a:ext cx="9144000" cy="1943762"/>
          </a:xfrm>
          <a:prstGeom prst="rect">
            <a:avLst/>
          </a:prstGeom>
        </p:spPr>
        <p:txBody>
          <a:bodyPr>
            <a:normAutofit/>
          </a:bodyPr>
          <a:lstStyle>
            <a:lvl1pPr algn="ctr">
              <a:defRPr sz="3200" b="1" i="0" cap="all" baseline="0">
                <a:solidFill>
                  <a:srgbClr val="403F41"/>
                </a:solidFill>
                <a:latin typeface="Arial" charset="0"/>
                <a:ea typeface="Arial" charset="0"/>
                <a:cs typeface="Arial" charset="0"/>
              </a:defRPr>
            </a:lvl1pPr>
          </a:lstStyle>
          <a:p>
            <a:r>
              <a:rPr lang="en-US" dirty="0"/>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39290" y="4087588"/>
            <a:ext cx="5283676" cy="1155804"/>
          </a:xfrm>
          <a:prstGeom prst="rect">
            <a:avLst/>
          </a:prstGeom>
        </p:spPr>
      </p:pic>
    </p:spTree>
    <p:extLst>
      <p:ext uri="{BB962C8B-B14F-4D97-AF65-F5344CB8AC3E}">
        <p14:creationId xmlns:p14="http://schemas.microsoft.com/office/powerpoint/2010/main" val="36457268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2384868"/>
            <a:ext cx="10515600" cy="1331259"/>
          </a:xfrm>
        </p:spPr>
        <p:txBody>
          <a:bodyPr anchor="b"/>
          <a:lstStyle>
            <a:lvl1pPr>
              <a:defRPr sz="6000">
                <a:solidFill>
                  <a:srgbClr val="403F41"/>
                </a:solidFill>
              </a:defRPr>
            </a:lvl1pPr>
          </a:lstStyle>
          <a:p>
            <a:r>
              <a:rPr lang="en-US"/>
              <a:t>Click to edit Master title style</a:t>
            </a:r>
          </a:p>
        </p:txBody>
      </p:sp>
      <p:sp>
        <p:nvSpPr>
          <p:cNvPr id="3" name="Text Placeholder 2"/>
          <p:cNvSpPr>
            <a:spLocks noGrp="1"/>
          </p:cNvSpPr>
          <p:nvPr>
            <p:ph type="body" idx="1"/>
          </p:nvPr>
        </p:nvSpPr>
        <p:spPr>
          <a:xfrm>
            <a:off x="831850" y="3982828"/>
            <a:ext cx="9361021" cy="1802279"/>
          </a:xfrm>
        </p:spPr>
        <p:txBody>
          <a:bodyPr/>
          <a:lstStyle>
            <a:lvl1pPr marL="0" indent="0">
              <a:buNone/>
              <a:defRPr sz="2400" b="0">
                <a:solidFill>
                  <a:srgbClr val="403F4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ED27F3-01FB-F742-B9CA-CAA473C679F3}"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8FE077-60B4-BD49-872E-7004728C97B0}" type="slidenum">
              <a:rPr lang="en-US" smtClean="0"/>
              <a:t>‹#›</a:t>
            </a:fld>
            <a:endParaRPr lang="en-US"/>
          </a:p>
        </p:txBody>
      </p:sp>
    </p:spTree>
    <p:extLst>
      <p:ext uri="{BB962C8B-B14F-4D97-AF65-F5344CB8AC3E}">
        <p14:creationId xmlns:p14="http://schemas.microsoft.com/office/powerpoint/2010/main" val="9452766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CF6B62-BBAF-0B43-B2B2-19E2B20892BF}" type="datetimeFigureOut">
              <a:rPr lang="en-US" smtClean="0"/>
              <a:t>5/31/2018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2F8F8D-F7ED-3148-93E9-66129F23A5A3}" type="slidenum">
              <a:rPr lang="en-US" smtClean="0"/>
              <a:t>‹#›</a:t>
            </a:fld>
            <a:endParaRPr lang="en-US"/>
          </a:p>
        </p:txBody>
      </p:sp>
    </p:spTree>
    <p:extLst>
      <p:ext uri="{BB962C8B-B14F-4D97-AF65-F5344CB8AC3E}">
        <p14:creationId xmlns:p14="http://schemas.microsoft.com/office/powerpoint/2010/main" val="16610425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Welcome Message">
    <p:spTree>
      <p:nvGrpSpPr>
        <p:cNvPr id="1" name=""/>
        <p:cNvGrpSpPr/>
        <p:nvPr/>
      </p:nvGrpSpPr>
      <p:grpSpPr>
        <a:xfrm>
          <a:off x="0" y="0"/>
          <a:ext cx="0" cy="0"/>
          <a:chOff x="0" y="0"/>
          <a:chExt cx="0" cy="0"/>
        </a:xfrm>
      </p:grpSpPr>
      <p:sp>
        <p:nvSpPr>
          <p:cNvPr id="21" name="Picture Placeholder 13"/>
          <p:cNvSpPr>
            <a:spLocks noGrp="1" noChangeAspect="1"/>
          </p:cNvSpPr>
          <p:nvPr>
            <p:ph type="pic" sz="quarter" idx="20" hasCustomPrompt="1"/>
          </p:nvPr>
        </p:nvSpPr>
        <p:spPr>
          <a:xfrm>
            <a:off x="5149793" y="1415038"/>
            <a:ext cx="1895589" cy="1893888"/>
          </a:xfrm>
          <a:prstGeom prst="ellipse">
            <a:avLst/>
          </a:prstGeom>
        </p:spPr>
        <p:txBody>
          <a:bodyPr>
            <a:noAutofit/>
          </a:bodyPr>
          <a:lstStyle>
            <a:lvl1pPr marL="0" indent="0">
              <a:lnSpc>
                <a:spcPct val="130000"/>
              </a:lnSpc>
              <a:buNone/>
              <a:defRPr sz="1200" baseline="0"/>
            </a:lvl1pPr>
          </a:lstStyle>
          <a:p>
            <a:r>
              <a:rPr lang="en-US"/>
              <a:t>Drag  Your Picture Here</a:t>
            </a:r>
          </a:p>
        </p:txBody>
      </p:sp>
    </p:spTree>
    <p:extLst>
      <p:ext uri="{BB962C8B-B14F-4D97-AF65-F5344CB8AC3E}">
        <p14:creationId xmlns:p14="http://schemas.microsoft.com/office/powerpoint/2010/main" val="316052235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ED27F3-01FB-F742-B9CA-CAA473C679F3}" type="datetimeFigureOut">
              <a:rPr lang="en-US" smtClean="0"/>
              <a:t>5/31/2018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8FE077-60B4-BD49-872E-7004728C97B0}" type="slidenum">
              <a:rPr lang="en-US" smtClean="0"/>
              <a:t>‹#›</a:t>
            </a:fld>
            <a:endParaRPr lang="en-US"/>
          </a:p>
        </p:txBody>
      </p:sp>
    </p:spTree>
    <p:extLst>
      <p:ext uri="{BB962C8B-B14F-4D97-AF65-F5344CB8AC3E}">
        <p14:creationId xmlns:p14="http://schemas.microsoft.com/office/powerpoint/2010/main" val="10682401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Blank">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5053263"/>
          </a:xfrm>
          <a:prstGeom prst="rect">
            <a:avLst/>
          </a:prstGeom>
          <a:solidFill>
            <a:srgbClr val="007C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9ACF6B62-BBAF-0B43-B2B2-19E2B20892BF}" type="datetimeFigureOut">
              <a:rPr lang="en-US" smtClean="0"/>
              <a:t>5/31/2018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2F8F8D-F7ED-3148-93E9-66129F23A5A3}" type="slidenum">
              <a:rPr lang="en-US" smtClean="0"/>
              <a:t>‹#›</a:t>
            </a:fld>
            <a:endParaRPr lang="en-US"/>
          </a:p>
        </p:txBody>
      </p:sp>
      <p:sp>
        <p:nvSpPr>
          <p:cNvPr id="6" name="Text Placeholder 5"/>
          <p:cNvSpPr>
            <a:spLocks noGrp="1"/>
          </p:cNvSpPr>
          <p:nvPr>
            <p:ph type="body" sz="quarter" idx="13" hasCustomPrompt="1"/>
          </p:nvPr>
        </p:nvSpPr>
        <p:spPr>
          <a:xfrm>
            <a:off x="2197894" y="994611"/>
            <a:ext cx="7796213" cy="4058652"/>
          </a:xfrm>
        </p:spPr>
        <p:txBody>
          <a:bodyPr anchor="ctr" anchorCtr="0">
            <a:normAutofit/>
          </a:bodyPr>
          <a:lstStyle>
            <a:lvl1pPr marL="0" indent="0" algn="ctr">
              <a:buNone/>
              <a:defRPr sz="8000" b="1" cap="none" spc="200" baseline="0">
                <a:latin typeface="Arial"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[Insert text]</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71785" y="5558256"/>
            <a:ext cx="3648430" cy="798094"/>
          </a:xfrm>
          <a:prstGeom prst="rect">
            <a:avLst/>
          </a:prstGeom>
        </p:spPr>
      </p:pic>
    </p:spTree>
    <p:extLst>
      <p:ext uri="{BB962C8B-B14F-4D97-AF65-F5344CB8AC3E}">
        <p14:creationId xmlns:p14="http://schemas.microsoft.com/office/powerpoint/2010/main" val="17509704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tory Slide image (left)">
    <p:spTree>
      <p:nvGrpSpPr>
        <p:cNvPr id="1" name=""/>
        <p:cNvGrpSpPr/>
        <p:nvPr/>
      </p:nvGrpSpPr>
      <p:grpSpPr>
        <a:xfrm>
          <a:off x="0" y="0"/>
          <a:ext cx="0" cy="0"/>
          <a:chOff x="0" y="0"/>
          <a:chExt cx="0" cy="0"/>
        </a:xfrm>
      </p:grpSpPr>
      <p:sp>
        <p:nvSpPr>
          <p:cNvPr id="3" name="Picture Placeholder 7"/>
          <p:cNvSpPr>
            <a:spLocks noGrp="1"/>
          </p:cNvSpPr>
          <p:nvPr>
            <p:ph type="pic" sz="quarter" idx="10"/>
          </p:nvPr>
        </p:nvSpPr>
        <p:spPr>
          <a:xfrm>
            <a:off x="0" y="0"/>
            <a:ext cx="6096000" cy="6858000"/>
          </a:xfrm>
          <a:prstGeom prst="rect">
            <a:avLst/>
          </a:prstGeom>
        </p:spPr>
      </p:sp>
      <p:sp>
        <p:nvSpPr>
          <p:cNvPr id="9" name="TextBox 8"/>
          <p:cNvSpPr txBox="1"/>
          <p:nvPr userDrawn="1"/>
        </p:nvSpPr>
        <p:spPr>
          <a:xfrm>
            <a:off x="6852353" y="348808"/>
            <a:ext cx="3866444" cy="25641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a:lnSpc>
                <a:spcPct val="100000"/>
              </a:lnSpc>
            </a:pPr>
            <a:r>
              <a:rPr lang="en-US" sz="1333">
                <a:solidFill>
                  <a:srgbClr val="215BC7"/>
                </a:solidFill>
                <a:latin typeface="Arial"/>
                <a:ea typeface="Arial"/>
                <a:cs typeface="Arial"/>
              </a:rPr>
              <a:t>WE ARE THE</a:t>
            </a:r>
            <a:endParaRPr kumimoji="0" lang="en-US" sz="1333" b="1" u="none" strike="noStrike" cap="none" spc="-13" normalizeH="0" baseline="0">
              <a:ln>
                <a:noFill/>
              </a:ln>
              <a:solidFill>
                <a:srgbClr val="215BC7"/>
              </a:solidFill>
              <a:effectLst/>
              <a:uFillTx/>
              <a:latin typeface="Arial"/>
              <a:ea typeface="Arial"/>
              <a:cs typeface="Arial"/>
              <a:sym typeface="Helvetica Light"/>
            </a:endParaRPr>
          </a:p>
        </p:txBody>
      </p:sp>
      <p:sp>
        <p:nvSpPr>
          <p:cNvPr id="11" name="Content Placeholder 2"/>
          <p:cNvSpPr>
            <a:spLocks noGrp="1"/>
          </p:cNvSpPr>
          <p:nvPr>
            <p:ph idx="1"/>
          </p:nvPr>
        </p:nvSpPr>
        <p:spPr>
          <a:xfrm>
            <a:off x="6513094" y="1925052"/>
            <a:ext cx="5358063" cy="4394200"/>
          </a:xfrm>
        </p:spPr>
        <p:txBody>
          <a:bodyPr>
            <a:normAutofit/>
          </a:bodyPr>
          <a:lstStyle>
            <a:lvl1pPr>
              <a:defRPr sz="3200"/>
            </a:lvl1pPr>
            <a:lvl2pPr>
              <a:defRPr sz="2667"/>
            </a:lvl2pPr>
            <a:lvl3pPr>
              <a:defRPr sz="2400"/>
            </a:lvl3pPr>
            <a:lvl4pPr>
              <a:defRPr sz="2133"/>
            </a:lvl4pPr>
            <a:lvl5pPr>
              <a:defRPr sz="21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p:cNvSpPr/>
          <p:nvPr userDrawn="1"/>
        </p:nvSpPr>
        <p:spPr>
          <a:xfrm>
            <a:off x="6513094" y="1"/>
            <a:ext cx="2037349" cy="605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Shape 166"/>
          <p:cNvSpPr>
            <a:spLocks noGrp="1"/>
          </p:cNvSpPr>
          <p:nvPr>
            <p:ph type="body" sz="quarter" idx="15"/>
          </p:nvPr>
        </p:nvSpPr>
        <p:spPr>
          <a:xfrm>
            <a:off x="6513094" y="988337"/>
            <a:ext cx="5358063" cy="666786"/>
          </a:xfrm>
          <a:prstGeom prst="rect">
            <a:avLst/>
          </a:prstGeom>
        </p:spPr>
        <p:txBody>
          <a:bodyPr wrap="square" anchor="b">
            <a:spAutoFit/>
          </a:bodyPr>
          <a:lstStyle>
            <a:lvl1pPr marL="0" indent="0">
              <a:lnSpc>
                <a:spcPct val="100000"/>
              </a:lnSpc>
              <a:spcBef>
                <a:spcPts val="0"/>
              </a:spcBef>
              <a:buNone/>
              <a:defRPr sz="3733" b="1" cap="none" spc="40">
                <a:solidFill>
                  <a:schemeClr val="tx1"/>
                </a:solidFill>
                <a:latin typeface="Arial"/>
                <a:cs typeface="Arial"/>
              </a:defRPr>
            </a:lvl1pPr>
          </a:lstStyle>
          <a:p>
            <a:endParaRPr lang="en-US"/>
          </a:p>
        </p:txBody>
      </p:sp>
    </p:spTree>
    <p:extLst>
      <p:ext uri="{BB962C8B-B14F-4D97-AF65-F5344CB8AC3E}">
        <p14:creationId xmlns:p14="http://schemas.microsoft.com/office/powerpoint/2010/main" val="18156463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 1"/>
          <p:cNvSpPr>
            <a:spLocks noGrp="1"/>
          </p:cNvSpPr>
          <p:nvPr>
            <p:ph type="title"/>
          </p:nvPr>
        </p:nvSpPr>
        <p:spPr>
          <a:xfrm>
            <a:off x="609986" y="274544"/>
            <a:ext cx="10972031"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7441190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4783143"/>
            <a:ext cx="12192000" cy="160161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5335715" y="4908883"/>
            <a:ext cx="6524591" cy="1475875"/>
          </a:xfrm>
          <a:prstGeom prst="rect">
            <a:avLst/>
          </a:prstGeom>
        </p:spPr>
        <p:txBody>
          <a:bodyPr>
            <a:normAutofit/>
          </a:bodyPr>
          <a:lstStyle>
            <a:lvl1pPr>
              <a:defRPr sz="2200" spc="200" baseline="0">
                <a:solidFill>
                  <a:srgbClr val="403F41"/>
                </a:solidFill>
              </a:defRPr>
            </a:lvl1pPr>
          </a:lstStyle>
          <a:p>
            <a:r>
              <a:rPr lang="en-US" dirty="0"/>
              <a:t>CLICK TO EDIT MASTER TITLE STYLE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212" y="5121366"/>
            <a:ext cx="4229348" cy="925170"/>
          </a:xfrm>
          <a:prstGeom prst="rect">
            <a:avLst/>
          </a:prstGeom>
        </p:spPr>
      </p:pic>
      <p:cxnSp>
        <p:nvCxnSpPr>
          <p:cNvPr id="4" name="Straight Connector 3"/>
          <p:cNvCxnSpPr/>
          <p:nvPr userDrawn="1"/>
        </p:nvCxnSpPr>
        <p:spPr>
          <a:xfrm>
            <a:off x="5021179" y="5056529"/>
            <a:ext cx="0" cy="1054845"/>
          </a:xfrm>
          <a:prstGeom prst="line">
            <a:avLst/>
          </a:prstGeom>
          <a:ln>
            <a:solidFill>
              <a:srgbClr val="007C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0503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CF6B62-BBAF-0B43-B2B2-19E2B20892BF}" type="datetimeFigureOut">
              <a:rPr lang="en-US" smtClean="0"/>
              <a:t>5/31/2018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2F8F8D-F7ED-3148-93E9-66129F23A5A3}" type="slidenum">
              <a:rPr lang="en-US" smtClean="0"/>
              <a:t>‹#›</a:t>
            </a:fld>
            <a:endParaRPr lang="en-US"/>
          </a:p>
        </p:txBody>
      </p:sp>
      <p:sp>
        <p:nvSpPr>
          <p:cNvPr id="6" name="Text Placeholder 5"/>
          <p:cNvSpPr>
            <a:spLocks noGrp="1"/>
          </p:cNvSpPr>
          <p:nvPr>
            <p:ph type="body" sz="quarter" idx="13" hasCustomPrompt="1"/>
          </p:nvPr>
        </p:nvSpPr>
        <p:spPr>
          <a:xfrm>
            <a:off x="2197894" y="1731963"/>
            <a:ext cx="7796213" cy="3113087"/>
          </a:xfrm>
        </p:spPr>
        <p:txBody>
          <a:bodyPr anchor="ctr" anchorCtr="0"/>
          <a:lstStyle>
            <a:lvl1pPr marL="0" indent="0" algn="ctr">
              <a:buNone/>
              <a:defRPr cap="all" spc="200" baseline="0">
                <a:latin typeface="Arial"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[Insert text]</a:t>
            </a:r>
          </a:p>
        </p:txBody>
      </p:sp>
    </p:spTree>
    <p:extLst>
      <p:ext uri="{BB962C8B-B14F-4D97-AF65-F5344CB8AC3E}">
        <p14:creationId xmlns:p14="http://schemas.microsoft.com/office/powerpoint/2010/main" val="3785375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310C9-76AB-4203-8069-B8A89C79E1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BC8AA3-C753-4D7D-93C2-437BD4E8C6F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2E6E52-8253-4D9A-B940-184AF85F18A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956829-4071-4C89-9C54-0844E4A5270A}"/>
              </a:ext>
            </a:extLst>
          </p:cNvPr>
          <p:cNvSpPr>
            <a:spLocks noGrp="1"/>
          </p:cNvSpPr>
          <p:nvPr>
            <p:ph type="dt" sz="half" idx="10"/>
          </p:nvPr>
        </p:nvSpPr>
        <p:spPr/>
        <p:txBody>
          <a:bodyPr/>
          <a:lstStyle/>
          <a:p>
            <a:fld id="{27D6A301-1642-4B19-A772-0296D4680079}" type="datetimeFigureOut">
              <a:rPr lang="en-US" smtClean="0"/>
              <a:t>5/31/2018</a:t>
            </a:fld>
            <a:endParaRPr lang="en-US"/>
          </a:p>
        </p:txBody>
      </p:sp>
      <p:sp>
        <p:nvSpPr>
          <p:cNvPr id="6" name="Footer Placeholder 5">
            <a:extLst>
              <a:ext uri="{FF2B5EF4-FFF2-40B4-BE49-F238E27FC236}">
                <a16:creationId xmlns:a16="http://schemas.microsoft.com/office/drawing/2014/main" id="{E3C76207-0586-42B9-94A5-11DCC03F2D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F15FC1-D9DB-4334-851D-EBD5B04EEC78}"/>
              </a:ext>
            </a:extLst>
          </p:cNvPr>
          <p:cNvSpPr>
            <a:spLocks noGrp="1"/>
          </p:cNvSpPr>
          <p:nvPr>
            <p:ph type="sldNum" sz="quarter" idx="12"/>
          </p:nvPr>
        </p:nvSpPr>
        <p:spPr/>
        <p:txBody>
          <a:bodyPr/>
          <a:lstStyle/>
          <a:p>
            <a:fld id="{E265DF4C-CE10-43C3-98E3-360CCCB959AA}" type="slidenum">
              <a:rPr lang="en-US" smtClean="0"/>
              <a:t>‹#›</a:t>
            </a:fld>
            <a:endParaRPr lang="en-US"/>
          </a:p>
        </p:txBody>
      </p:sp>
    </p:spTree>
    <p:extLst>
      <p:ext uri="{BB962C8B-B14F-4D97-AF65-F5344CB8AC3E}">
        <p14:creationId xmlns:p14="http://schemas.microsoft.com/office/powerpoint/2010/main" val="27832634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93305" y="1122363"/>
            <a:ext cx="5037222"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6593305" y="3602038"/>
            <a:ext cx="503722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30D49EB-2117-C641-9ECE-95D254A8B654}"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9D65D-8ECB-6A4F-8782-94A10A9BC5BA}"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93305" y="5775158"/>
            <a:ext cx="2656878" cy="581192"/>
          </a:xfrm>
          <a:prstGeom prst="rect">
            <a:avLst/>
          </a:prstGeom>
        </p:spPr>
      </p:pic>
    </p:spTree>
    <p:extLst>
      <p:ext uri="{BB962C8B-B14F-4D97-AF65-F5344CB8AC3E}">
        <p14:creationId xmlns:p14="http://schemas.microsoft.com/office/powerpoint/2010/main" val="18733812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905" y="3015785"/>
            <a:ext cx="11040035" cy="818496"/>
          </a:xfrm>
          <a:prstGeom prst="rect">
            <a:avLst/>
          </a:prstGeom>
        </p:spPr>
        <p:txBody>
          <a:bodyPr anchor="b"/>
          <a:lstStyle>
            <a:lvl1pPr algn="l">
              <a:defRPr sz="4800"/>
            </a:lvl1pPr>
          </a:lstStyle>
          <a:p>
            <a:r>
              <a:rPr lang="en-US" dirty="0"/>
              <a:t>Click to edit Master title style</a:t>
            </a:r>
          </a:p>
        </p:txBody>
      </p:sp>
      <p:sp>
        <p:nvSpPr>
          <p:cNvPr id="4" name="Date Placeholder 3"/>
          <p:cNvSpPr>
            <a:spLocks noGrp="1"/>
          </p:cNvSpPr>
          <p:nvPr>
            <p:ph type="dt" sz="half" idx="10"/>
          </p:nvPr>
        </p:nvSpPr>
        <p:spPr/>
        <p:txBody>
          <a:bodyPr/>
          <a:lstStyle/>
          <a:p>
            <a:fld id="{95F63E5E-7312-3B45-8379-DBF6045BBAEF}"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E3309-8C79-5B40-AA82-73A0F9D9993E}" type="slidenum">
              <a:rPr lang="en-US" smtClean="0"/>
              <a:t>‹#›</a:t>
            </a:fld>
            <a:endParaRPr lang="en-US"/>
          </a:p>
        </p:txBody>
      </p:sp>
    </p:spTree>
    <p:extLst>
      <p:ext uri="{BB962C8B-B14F-4D97-AF65-F5344CB8AC3E}">
        <p14:creationId xmlns:p14="http://schemas.microsoft.com/office/powerpoint/2010/main" val="13069856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753035"/>
            <a:ext cx="10515600" cy="93765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247743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F63E5E-7312-3B45-8379-DBF6045BBAEF}"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E3309-8C79-5B40-AA82-73A0F9D9993E}" type="slidenum">
              <a:rPr lang="en-US" smtClean="0"/>
              <a:t>‹#›</a:t>
            </a:fld>
            <a:endParaRPr lang="en-US"/>
          </a:p>
        </p:txBody>
      </p:sp>
    </p:spTree>
    <p:extLst>
      <p:ext uri="{BB962C8B-B14F-4D97-AF65-F5344CB8AC3E}">
        <p14:creationId xmlns:p14="http://schemas.microsoft.com/office/powerpoint/2010/main" val="42665966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404752"/>
            <a:ext cx="10515600" cy="1369265"/>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2801005"/>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F63E5E-7312-3B45-8379-DBF6045BBAEF}"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E3309-8C79-5B40-AA82-73A0F9D9993E}" type="slidenum">
              <a:rPr lang="en-US" smtClean="0"/>
              <a:t>‹#›</a:t>
            </a:fld>
            <a:endParaRPr lang="en-US"/>
          </a:p>
        </p:txBody>
      </p:sp>
    </p:spTree>
    <p:extLst>
      <p:ext uri="{BB962C8B-B14F-4D97-AF65-F5344CB8AC3E}">
        <p14:creationId xmlns:p14="http://schemas.microsoft.com/office/powerpoint/2010/main" val="25288593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887506"/>
            <a:ext cx="10515600" cy="6858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2000437"/>
            <a:ext cx="5181600" cy="251777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2000437"/>
            <a:ext cx="5181600" cy="25177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F63E5E-7312-3B45-8379-DBF6045BBAEF}" type="datetimeFigureOut">
              <a:rPr lang="en-US" smtClean="0"/>
              <a:t>5/31/2018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DE3309-8C79-5B40-AA82-73A0F9D9993E}" type="slidenum">
              <a:rPr lang="en-US" smtClean="0"/>
              <a:t>‹#›</a:t>
            </a:fld>
            <a:endParaRPr lang="en-US"/>
          </a:p>
        </p:txBody>
      </p:sp>
      <p:cxnSp>
        <p:nvCxnSpPr>
          <p:cNvPr id="9" name="Straight Connector 8"/>
          <p:cNvCxnSpPr/>
          <p:nvPr userDrawn="1"/>
        </p:nvCxnSpPr>
        <p:spPr>
          <a:xfrm>
            <a:off x="838200" y="1721224"/>
            <a:ext cx="10515600" cy="0"/>
          </a:xfrm>
          <a:prstGeom prst="line">
            <a:avLst/>
          </a:prstGeom>
          <a:ln w="12700">
            <a:solidFill>
              <a:srgbClr val="007C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16293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F63E5E-7312-3B45-8379-DBF6045BBAEF}" type="datetimeFigureOut">
              <a:rPr lang="en-US" smtClean="0"/>
              <a:t>5/31/2018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DE3309-8C79-5B40-AA82-73A0F9D9993E}" type="slidenum">
              <a:rPr lang="en-US" smtClean="0"/>
              <a:t>‹#›</a:t>
            </a:fld>
            <a:endParaRPr lang="en-US"/>
          </a:p>
        </p:txBody>
      </p:sp>
    </p:spTree>
    <p:extLst>
      <p:ext uri="{BB962C8B-B14F-4D97-AF65-F5344CB8AC3E}">
        <p14:creationId xmlns:p14="http://schemas.microsoft.com/office/powerpoint/2010/main" val="35447799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365181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22322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F63E5E-7312-3B45-8379-DBF6045BBAEF}" type="datetimeFigureOut">
              <a:rPr lang="en-US" smtClean="0"/>
              <a:t>5/31/2018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DE3309-8C79-5B40-AA82-73A0F9D9993E}" type="slidenum">
              <a:rPr lang="en-US" smtClean="0"/>
              <a:t>‹#›</a:t>
            </a:fld>
            <a:endParaRPr lang="en-US"/>
          </a:p>
        </p:txBody>
      </p:sp>
    </p:spTree>
    <p:extLst>
      <p:ext uri="{BB962C8B-B14F-4D97-AF65-F5344CB8AC3E}">
        <p14:creationId xmlns:p14="http://schemas.microsoft.com/office/powerpoint/2010/main" val="13842669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5251730" cy="1600200"/>
          </a:xfrm>
          <a:prstGeom prst="rect">
            <a:avLst/>
          </a:prstGeo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6441140" y="987425"/>
            <a:ext cx="4914247" cy="384006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5251730" cy="2245659"/>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F63E5E-7312-3B45-8379-DBF6045BBAEF}" type="datetimeFigureOut">
              <a:rPr lang="en-US" smtClean="0"/>
              <a:t>5/31/2018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DE3309-8C79-5B40-AA82-73A0F9D9993E}" type="slidenum">
              <a:rPr lang="en-US" smtClean="0"/>
              <a:t>‹#›</a:t>
            </a:fld>
            <a:endParaRPr lang="en-US"/>
          </a:p>
        </p:txBody>
      </p:sp>
    </p:spTree>
    <p:extLst>
      <p:ext uri="{BB962C8B-B14F-4D97-AF65-F5344CB8AC3E}">
        <p14:creationId xmlns:p14="http://schemas.microsoft.com/office/powerpoint/2010/main" val="551422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93305" y="1122363"/>
            <a:ext cx="5037222"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6593305" y="3602038"/>
            <a:ext cx="503722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30D49EB-2117-C641-9ECE-95D254A8B654}"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9D65D-8ECB-6A4F-8782-94A10A9BC5BA}"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93305" y="5775158"/>
            <a:ext cx="2656878" cy="581192"/>
          </a:xfrm>
          <a:prstGeom prst="rect">
            <a:avLst/>
          </a:prstGeom>
        </p:spPr>
      </p:pic>
    </p:spTree>
    <p:extLst>
      <p:ext uri="{BB962C8B-B14F-4D97-AF65-F5344CB8AC3E}">
        <p14:creationId xmlns:p14="http://schemas.microsoft.com/office/powerpoint/2010/main" val="14266148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81273" y="702009"/>
            <a:ext cx="5081337" cy="1325563"/>
          </a:xfrm>
        </p:spPr>
        <p:txBody>
          <a:bodyPr/>
          <a:lstStyle/>
          <a:p>
            <a:r>
              <a:rPr lang="en-US" dirty="0"/>
              <a:t>Click to edit Master title style</a:t>
            </a:r>
          </a:p>
        </p:txBody>
      </p:sp>
      <p:sp>
        <p:nvSpPr>
          <p:cNvPr id="3" name="Content Placeholder 2"/>
          <p:cNvSpPr>
            <a:spLocks noGrp="1"/>
          </p:cNvSpPr>
          <p:nvPr>
            <p:ph idx="1"/>
          </p:nvPr>
        </p:nvSpPr>
        <p:spPr>
          <a:xfrm>
            <a:off x="6581273" y="2162510"/>
            <a:ext cx="5081337" cy="3484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0D49EB-2117-C641-9ECE-95D254A8B654}"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9D65D-8ECB-6A4F-8782-94A10A9BC5BA}" type="slidenum">
              <a:rPr lang="en-US" smtClean="0"/>
              <a:t>‹#›</a:t>
            </a:fld>
            <a:endParaRPr lang="en-US"/>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93305" y="5775158"/>
            <a:ext cx="2656878" cy="581192"/>
          </a:xfrm>
          <a:prstGeom prst="rect">
            <a:avLst/>
          </a:prstGeom>
        </p:spPr>
      </p:pic>
    </p:spTree>
    <p:extLst>
      <p:ext uri="{BB962C8B-B14F-4D97-AF65-F5344CB8AC3E}">
        <p14:creationId xmlns:p14="http://schemas.microsoft.com/office/powerpoint/2010/main" val="3114622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611CB-612C-4C7A-B68B-69B9BF19D1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1BBA19-7EFC-4FC8-921B-0EA28554C3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B203158-A82E-407A-AD10-C6D1F89AE54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B6F6FA-2698-4339-9FC7-1752CCB7F6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7C35209-E8DF-4A1B-A43D-74A4E4D25D0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A9FBC4-1356-4532-B717-23AE3B786A44}"/>
              </a:ext>
            </a:extLst>
          </p:cNvPr>
          <p:cNvSpPr>
            <a:spLocks noGrp="1"/>
          </p:cNvSpPr>
          <p:nvPr>
            <p:ph type="dt" sz="half" idx="10"/>
          </p:nvPr>
        </p:nvSpPr>
        <p:spPr/>
        <p:txBody>
          <a:bodyPr/>
          <a:lstStyle/>
          <a:p>
            <a:fld id="{27D6A301-1642-4B19-A772-0296D4680079}" type="datetimeFigureOut">
              <a:rPr lang="en-US" smtClean="0"/>
              <a:t>5/31/2018</a:t>
            </a:fld>
            <a:endParaRPr lang="en-US"/>
          </a:p>
        </p:txBody>
      </p:sp>
      <p:sp>
        <p:nvSpPr>
          <p:cNvPr id="8" name="Footer Placeholder 7">
            <a:extLst>
              <a:ext uri="{FF2B5EF4-FFF2-40B4-BE49-F238E27FC236}">
                <a16:creationId xmlns:a16="http://schemas.microsoft.com/office/drawing/2014/main" id="{B45BDE99-D198-4536-9A73-1457A3F513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A3F4DC-9FBB-4FF1-A3DE-5A856A298318}"/>
              </a:ext>
            </a:extLst>
          </p:cNvPr>
          <p:cNvSpPr>
            <a:spLocks noGrp="1"/>
          </p:cNvSpPr>
          <p:nvPr>
            <p:ph type="sldNum" sz="quarter" idx="12"/>
          </p:nvPr>
        </p:nvSpPr>
        <p:spPr/>
        <p:txBody>
          <a:bodyPr/>
          <a:lstStyle/>
          <a:p>
            <a:fld id="{E265DF4C-CE10-43C3-98E3-360CCCB959AA}" type="slidenum">
              <a:rPr lang="en-US" smtClean="0"/>
              <a:t>‹#›</a:t>
            </a:fld>
            <a:endParaRPr lang="en-US"/>
          </a:p>
        </p:txBody>
      </p:sp>
    </p:spTree>
    <p:extLst>
      <p:ext uri="{BB962C8B-B14F-4D97-AF65-F5344CB8AC3E}">
        <p14:creationId xmlns:p14="http://schemas.microsoft.com/office/powerpoint/2010/main" val="13136475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607008" y="1132222"/>
            <a:ext cx="5087687"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607008" y="4011947"/>
            <a:ext cx="508768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430D49EB-2117-C641-9ECE-95D254A8B654}"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9D65D-8ECB-6A4F-8782-94A10A9BC5BA}"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93305" y="5775158"/>
            <a:ext cx="2656878" cy="581192"/>
          </a:xfrm>
          <a:prstGeom prst="rect">
            <a:avLst/>
          </a:prstGeom>
        </p:spPr>
      </p:pic>
    </p:spTree>
    <p:extLst>
      <p:ext uri="{BB962C8B-B14F-4D97-AF65-F5344CB8AC3E}">
        <p14:creationId xmlns:p14="http://schemas.microsoft.com/office/powerpoint/2010/main" val="22338031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65232" y="365125"/>
            <a:ext cx="5113421" cy="1325563"/>
          </a:xfrm>
        </p:spPr>
        <p:txBody>
          <a:bodyPr/>
          <a:lstStyle/>
          <a:p>
            <a:r>
              <a:rPr lang="en-US" dirty="0"/>
              <a:t>Click to edit Master title style</a:t>
            </a:r>
          </a:p>
        </p:txBody>
      </p:sp>
      <p:sp>
        <p:nvSpPr>
          <p:cNvPr id="3" name="Content Placeholder 2"/>
          <p:cNvSpPr>
            <a:spLocks noGrp="1"/>
          </p:cNvSpPr>
          <p:nvPr>
            <p:ph sz="half" idx="1"/>
          </p:nvPr>
        </p:nvSpPr>
        <p:spPr>
          <a:xfrm>
            <a:off x="6565232" y="1825625"/>
            <a:ext cx="5113422" cy="38372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30D49EB-2117-C641-9ECE-95D254A8B654}" type="datetimeFigureOut">
              <a:rPr lang="en-US" smtClean="0"/>
              <a:t>5/31/2018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09D65D-8ECB-6A4F-8782-94A10A9BC5BA}"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93305" y="5775158"/>
            <a:ext cx="2656878" cy="581192"/>
          </a:xfrm>
          <a:prstGeom prst="rect">
            <a:avLst/>
          </a:prstGeom>
        </p:spPr>
      </p:pic>
    </p:spTree>
    <p:extLst>
      <p:ext uri="{BB962C8B-B14F-4D97-AF65-F5344CB8AC3E}">
        <p14:creationId xmlns:p14="http://schemas.microsoft.com/office/powerpoint/2010/main" val="19440614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695574" y="2643104"/>
            <a:ext cx="4854742" cy="1325563"/>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430D49EB-2117-C641-9ECE-95D254A8B654}" type="datetimeFigureOut">
              <a:rPr lang="en-US" smtClean="0"/>
              <a:t>5/31/2018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09D65D-8ECB-6A4F-8782-94A10A9BC5BA}" type="slidenum">
              <a:rPr lang="en-US" smtClean="0"/>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95574" y="5775158"/>
            <a:ext cx="2656878" cy="581192"/>
          </a:xfrm>
          <a:prstGeom prst="rect">
            <a:avLst/>
          </a:prstGeom>
        </p:spPr>
      </p:pic>
    </p:spTree>
    <p:extLst>
      <p:ext uri="{BB962C8B-B14F-4D97-AF65-F5344CB8AC3E}">
        <p14:creationId xmlns:p14="http://schemas.microsoft.com/office/powerpoint/2010/main" val="7795028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0D49EB-2117-C641-9ECE-95D254A8B654}" type="datetimeFigureOut">
              <a:rPr lang="en-US" smtClean="0"/>
              <a:t>5/31/2018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09D65D-8ECB-6A4F-8782-94A10A9BC5BA}" type="slidenum">
              <a:rPr lang="en-US" smtClean="0"/>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95574" y="5775158"/>
            <a:ext cx="2656878" cy="581192"/>
          </a:xfrm>
          <a:prstGeom prst="rect">
            <a:avLst/>
          </a:prstGeom>
        </p:spPr>
      </p:pic>
    </p:spTree>
    <p:extLst>
      <p:ext uri="{BB962C8B-B14F-4D97-AF65-F5344CB8AC3E}">
        <p14:creationId xmlns:p14="http://schemas.microsoft.com/office/powerpoint/2010/main" val="3889903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1473" y="1122363"/>
            <a:ext cx="6962274"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561473" y="3602038"/>
            <a:ext cx="6962274"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30D49EB-2117-C641-9ECE-95D254A8B654}"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9D65D-8ECB-6A4F-8782-94A10A9BC5BA}" type="slidenum">
              <a:rPr lang="en-US" smtClean="0"/>
              <a:t>‹#›</a:t>
            </a:fld>
            <a:endParaRPr lang="en-US"/>
          </a:p>
        </p:txBody>
      </p:sp>
    </p:spTree>
    <p:extLst>
      <p:ext uri="{BB962C8B-B14F-4D97-AF65-F5344CB8AC3E}">
        <p14:creationId xmlns:p14="http://schemas.microsoft.com/office/powerpoint/2010/main" val="28910886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702009"/>
            <a:ext cx="7054516" cy="1325563"/>
          </a:xfrm>
        </p:spPr>
        <p:txBody>
          <a:bodyPr/>
          <a:lstStyle/>
          <a:p>
            <a:r>
              <a:rPr lang="en-US"/>
              <a:t>Click to edit Master title style</a:t>
            </a:r>
          </a:p>
        </p:txBody>
      </p:sp>
      <p:sp>
        <p:nvSpPr>
          <p:cNvPr id="3" name="Content Placeholder 2"/>
          <p:cNvSpPr>
            <a:spLocks noGrp="1"/>
          </p:cNvSpPr>
          <p:nvPr>
            <p:ph idx="1"/>
          </p:nvPr>
        </p:nvSpPr>
        <p:spPr>
          <a:xfrm>
            <a:off x="533400" y="2162510"/>
            <a:ext cx="7054516" cy="3484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0D49EB-2117-C641-9ECE-95D254A8B654}"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9D65D-8ECB-6A4F-8782-94A10A9BC5BA}" type="slidenum">
              <a:rPr lang="en-US" smtClean="0"/>
              <a:t>‹#›</a:t>
            </a:fld>
            <a:endParaRPr lang="en-US"/>
          </a:p>
        </p:txBody>
      </p:sp>
    </p:spTree>
    <p:extLst>
      <p:ext uri="{BB962C8B-B14F-4D97-AF65-F5344CB8AC3E}">
        <p14:creationId xmlns:p14="http://schemas.microsoft.com/office/powerpoint/2010/main" val="28918566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27050" y="1132222"/>
            <a:ext cx="6996697"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527050" y="4011947"/>
            <a:ext cx="699669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430D49EB-2117-C641-9ECE-95D254A8B654}"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9D65D-8ECB-6A4F-8782-94A10A9BC5BA}" type="slidenum">
              <a:rPr lang="en-US" smtClean="0"/>
              <a:t>‹#›</a:t>
            </a:fld>
            <a:endParaRPr lang="en-US"/>
          </a:p>
        </p:txBody>
      </p:sp>
    </p:spTree>
    <p:extLst>
      <p:ext uri="{BB962C8B-B14F-4D97-AF65-F5344CB8AC3E}">
        <p14:creationId xmlns:p14="http://schemas.microsoft.com/office/powerpoint/2010/main" val="2725503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621378" cy="1325563"/>
          </a:xfrm>
        </p:spPr>
        <p:txBody>
          <a:bodyPr/>
          <a:lstStyle/>
          <a:p>
            <a:r>
              <a:rPr lang="en-US"/>
              <a:t>Click to edit Master title style</a:t>
            </a:r>
          </a:p>
        </p:txBody>
      </p:sp>
      <p:sp>
        <p:nvSpPr>
          <p:cNvPr id="3" name="Content Placeholder 2"/>
          <p:cNvSpPr>
            <a:spLocks noGrp="1"/>
          </p:cNvSpPr>
          <p:nvPr>
            <p:ph sz="half" idx="1"/>
          </p:nvPr>
        </p:nvSpPr>
        <p:spPr>
          <a:xfrm>
            <a:off x="838199" y="1825625"/>
            <a:ext cx="6621379" cy="3837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0D49EB-2117-C641-9ECE-95D254A8B654}" type="datetimeFigureOut">
              <a:rPr lang="en-US" smtClean="0"/>
              <a:t>5/31/2018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09D65D-8ECB-6A4F-8782-94A10A9BC5BA}" type="slidenum">
              <a:rPr lang="en-US" smtClean="0"/>
              <a:t>‹#›</a:t>
            </a:fld>
            <a:endParaRPr lang="en-US"/>
          </a:p>
        </p:txBody>
      </p:sp>
    </p:spTree>
    <p:extLst>
      <p:ext uri="{BB962C8B-B14F-4D97-AF65-F5344CB8AC3E}">
        <p14:creationId xmlns:p14="http://schemas.microsoft.com/office/powerpoint/2010/main" val="32767493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31658" y="2643104"/>
            <a:ext cx="6813884" cy="1325563"/>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430D49EB-2117-C641-9ECE-95D254A8B654}" type="datetimeFigureOut">
              <a:rPr lang="en-US" smtClean="0"/>
              <a:t>5/31/2018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09D65D-8ECB-6A4F-8782-94A10A9BC5BA}" type="slidenum">
              <a:rPr lang="en-US" smtClean="0"/>
              <a:t>‹#›</a:t>
            </a:fld>
            <a:endParaRPr lang="en-US"/>
          </a:p>
        </p:txBody>
      </p:sp>
    </p:spTree>
    <p:extLst>
      <p:ext uri="{BB962C8B-B14F-4D97-AF65-F5344CB8AC3E}">
        <p14:creationId xmlns:p14="http://schemas.microsoft.com/office/powerpoint/2010/main" val="15576032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0D49EB-2117-C641-9ECE-95D254A8B654}" type="datetimeFigureOut">
              <a:rPr lang="en-US" smtClean="0"/>
              <a:t>5/31/2018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09D65D-8ECB-6A4F-8782-94A10A9BC5BA}" type="slidenum">
              <a:rPr lang="en-US" smtClean="0"/>
              <a:t>‹#›</a:t>
            </a:fld>
            <a:endParaRPr lang="en-US"/>
          </a:p>
        </p:txBody>
      </p:sp>
    </p:spTree>
    <p:extLst>
      <p:ext uri="{BB962C8B-B14F-4D97-AF65-F5344CB8AC3E}">
        <p14:creationId xmlns:p14="http://schemas.microsoft.com/office/powerpoint/2010/main" val="255835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B500A-B9EC-4C0A-A3B2-07EA4C38E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8A8DC8-682D-445D-8729-7D4169E9B013}"/>
              </a:ext>
            </a:extLst>
          </p:cNvPr>
          <p:cNvSpPr>
            <a:spLocks noGrp="1"/>
          </p:cNvSpPr>
          <p:nvPr>
            <p:ph type="dt" sz="half" idx="10"/>
          </p:nvPr>
        </p:nvSpPr>
        <p:spPr/>
        <p:txBody>
          <a:bodyPr/>
          <a:lstStyle/>
          <a:p>
            <a:fld id="{27D6A301-1642-4B19-A772-0296D4680079}" type="datetimeFigureOut">
              <a:rPr lang="en-US" smtClean="0"/>
              <a:t>5/31/2018</a:t>
            </a:fld>
            <a:endParaRPr lang="en-US"/>
          </a:p>
        </p:txBody>
      </p:sp>
      <p:sp>
        <p:nvSpPr>
          <p:cNvPr id="4" name="Footer Placeholder 3">
            <a:extLst>
              <a:ext uri="{FF2B5EF4-FFF2-40B4-BE49-F238E27FC236}">
                <a16:creationId xmlns:a16="http://schemas.microsoft.com/office/drawing/2014/main" id="{6833BA6D-3048-4891-BFA5-67C85219AB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1C087C-1BD7-47A5-8868-3348CE152364}"/>
              </a:ext>
            </a:extLst>
          </p:cNvPr>
          <p:cNvSpPr>
            <a:spLocks noGrp="1"/>
          </p:cNvSpPr>
          <p:nvPr>
            <p:ph type="sldNum" sz="quarter" idx="12"/>
          </p:nvPr>
        </p:nvSpPr>
        <p:spPr/>
        <p:txBody>
          <a:bodyPr/>
          <a:lstStyle/>
          <a:p>
            <a:fld id="{E265DF4C-CE10-43C3-98E3-360CCCB959AA}" type="slidenum">
              <a:rPr lang="en-US" smtClean="0"/>
              <a:t>‹#›</a:t>
            </a:fld>
            <a:endParaRPr lang="en-US"/>
          </a:p>
        </p:txBody>
      </p:sp>
    </p:spTree>
    <p:extLst>
      <p:ext uri="{BB962C8B-B14F-4D97-AF65-F5344CB8AC3E}">
        <p14:creationId xmlns:p14="http://schemas.microsoft.com/office/powerpoint/2010/main" val="24333421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1473" y="1122363"/>
            <a:ext cx="6962274"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561473" y="3602038"/>
            <a:ext cx="6962274"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30D49EB-2117-C641-9ECE-95D254A8B654}"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9D65D-8ECB-6A4F-8782-94A10A9BC5BA}" type="slidenum">
              <a:rPr lang="en-US" smtClean="0"/>
              <a:t>‹#›</a:t>
            </a:fld>
            <a:endParaRPr lang="en-US"/>
          </a:p>
        </p:txBody>
      </p:sp>
    </p:spTree>
    <p:extLst>
      <p:ext uri="{BB962C8B-B14F-4D97-AF65-F5344CB8AC3E}">
        <p14:creationId xmlns:p14="http://schemas.microsoft.com/office/powerpoint/2010/main" val="27633388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702009"/>
            <a:ext cx="7054516" cy="1325563"/>
          </a:xfrm>
        </p:spPr>
        <p:txBody>
          <a:bodyPr/>
          <a:lstStyle/>
          <a:p>
            <a:r>
              <a:rPr lang="en-US"/>
              <a:t>Click to edit Master title style</a:t>
            </a:r>
          </a:p>
        </p:txBody>
      </p:sp>
      <p:sp>
        <p:nvSpPr>
          <p:cNvPr id="3" name="Content Placeholder 2"/>
          <p:cNvSpPr>
            <a:spLocks noGrp="1"/>
          </p:cNvSpPr>
          <p:nvPr>
            <p:ph idx="1"/>
          </p:nvPr>
        </p:nvSpPr>
        <p:spPr>
          <a:xfrm>
            <a:off x="533400" y="2162510"/>
            <a:ext cx="7054516" cy="3484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0D49EB-2117-C641-9ECE-95D254A8B654}"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9D65D-8ECB-6A4F-8782-94A10A9BC5BA}" type="slidenum">
              <a:rPr lang="en-US" smtClean="0"/>
              <a:t>‹#›</a:t>
            </a:fld>
            <a:endParaRPr lang="en-US"/>
          </a:p>
        </p:txBody>
      </p:sp>
    </p:spTree>
    <p:extLst>
      <p:ext uri="{BB962C8B-B14F-4D97-AF65-F5344CB8AC3E}">
        <p14:creationId xmlns:p14="http://schemas.microsoft.com/office/powerpoint/2010/main" val="7393995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27050" y="1132222"/>
            <a:ext cx="6996697"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527050" y="4011947"/>
            <a:ext cx="699669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430D49EB-2117-C641-9ECE-95D254A8B654}"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9D65D-8ECB-6A4F-8782-94A10A9BC5BA}" type="slidenum">
              <a:rPr lang="en-US" smtClean="0"/>
              <a:t>‹#›</a:t>
            </a:fld>
            <a:endParaRPr lang="en-US"/>
          </a:p>
        </p:txBody>
      </p:sp>
    </p:spTree>
    <p:extLst>
      <p:ext uri="{BB962C8B-B14F-4D97-AF65-F5344CB8AC3E}">
        <p14:creationId xmlns:p14="http://schemas.microsoft.com/office/powerpoint/2010/main" val="15091461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621378" cy="1325563"/>
          </a:xfrm>
        </p:spPr>
        <p:txBody>
          <a:bodyPr/>
          <a:lstStyle/>
          <a:p>
            <a:r>
              <a:rPr lang="en-US"/>
              <a:t>Click to edit Master title style</a:t>
            </a:r>
          </a:p>
        </p:txBody>
      </p:sp>
      <p:sp>
        <p:nvSpPr>
          <p:cNvPr id="3" name="Content Placeholder 2"/>
          <p:cNvSpPr>
            <a:spLocks noGrp="1"/>
          </p:cNvSpPr>
          <p:nvPr>
            <p:ph sz="half" idx="1"/>
          </p:nvPr>
        </p:nvSpPr>
        <p:spPr>
          <a:xfrm>
            <a:off x="838199" y="1825625"/>
            <a:ext cx="6621379" cy="3837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0D49EB-2117-C641-9ECE-95D254A8B654}" type="datetimeFigureOut">
              <a:rPr lang="en-US" smtClean="0"/>
              <a:t>5/31/2018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09D65D-8ECB-6A4F-8782-94A10A9BC5BA}" type="slidenum">
              <a:rPr lang="en-US" smtClean="0"/>
              <a:t>‹#›</a:t>
            </a:fld>
            <a:endParaRPr lang="en-US"/>
          </a:p>
        </p:txBody>
      </p:sp>
    </p:spTree>
    <p:extLst>
      <p:ext uri="{BB962C8B-B14F-4D97-AF65-F5344CB8AC3E}">
        <p14:creationId xmlns:p14="http://schemas.microsoft.com/office/powerpoint/2010/main" val="29911146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31658" y="2643104"/>
            <a:ext cx="6813884" cy="1325563"/>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430D49EB-2117-C641-9ECE-95D254A8B654}" type="datetimeFigureOut">
              <a:rPr lang="en-US" smtClean="0"/>
              <a:t>5/31/2018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09D65D-8ECB-6A4F-8782-94A10A9BC5BA}" type="slidenum">
              <a:rPr lang="en-US" smtClean="0"/>
              <a:t>‹#›</a:t>
            </a:fld>
            <a:endParaRPr lang="en-US"/>
          </a:p>
        </p:txBody>
      </p:sp>
    </p:spTree>
    <p:extLst>
      <p:ext uri="{BB962C8B-B14F-4D97-AF65-F5344CB8AC3E}">
        <p14:creationId xmlns:p14="http://schemas.microsoft.com/office/powerpoint/2010/main" val="20531056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0D49EB-2117-C641-9ECE-95D254A8B654}" type="datetimeFigureOut">
              <a:rPr lang="en-US" smtClean="0"/>
              <a:t>5/31/2018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09D65D-8ECB-6A4F-8782-94A10A9BC5BA}" type="slidenum">
              <a:rPr lang="en-US" smtClean="0"/>
              <a:t>‹#›</a:t>
            </a:fld>
            <a:endParaRPr lang="en-US"/>
          </a:p>
        </p:txBody>
      </p:sp>
    </p:spTree>
    <p:extLst>
      <p:ext uri="{BB962C8B-B14F-4D97-AF65-F5344CB8AC3E}">
        <p14:creationId xmlns:p14="http://schemas.microsoft.com/office/powerpoint/2010/main" val="38029258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93305" y="1122363"/>
            <a:ext cx="5037222"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6593305" y="3602038"/>
            <a:ext cx="503722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30D49EB-2117-C641-9ECE-95D254A8B654}"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9D65D-8ECB-6A4F-8782-94A10A9BC5BA}"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93305" y="5775158"/>
            <a:ext cx="2656878" cy="581192"/>
          </a:xfrm>
          <a:prstGeom prst="rect">
            <a:avLst/>
          </a:prstGeom>
        </p:spPr>
      </p:pic>
    </p:spTree>
    <p:extLst>
      <p:ext uri="{BB962C8B-B14F-4D97-AF65-F5344CB8AC3E}">
        <p14:creationId xmlns:p14="http://schemas.microsoft.com/office/powerpoint/2010/main" val="33197462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81273" y="702009"/>
            <a:ext cx="5081337" cy="1325563"/>
          </a:xfrm>
        </p:spPr>
        <p:txBody>
          <a:bodyPr/>
          <a:lstStyle/>
          <a:p>
            <a:r>
              <a:rPr lang="en-US" dirty="0"/>
              <a:t>Click to edit Master title style</a:t>
            </a:r>
          </a:p>
        </p:txBody>
      </p:sp>
      <p:sp>
        <p:nvSpPr>
          <p:cNvPr id="3" name="Content Placeholder 2"/>
          <p:cNvSpPr>
            <a:spLocks noGrp="1"/>
          </p:cNvSpPr>
          <p:nvPr>
            <p:ph idx="1"/>
          </p:nvPr>
        </p:nvSpPr>
        <p:spPr>
          <a:xfrm>
            <a:off x="6581273" y="2162510"/>
            <a:ext cx="5081337" cy="3484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0D49EB-2117-C641-9ECE-95D254A8B654}"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9D65D-8ECB-6A4F-8782-94A10A9BC5BA}"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93305" y="5775158"/>
            <a:ext cx="2656878" cy="581192"/>
          </a:xfrm>
          <a:prstGeom prst="rect">
            <a:avLst/>
          </a:prstGeom>
        </p:spPr>
      </p:pic>
    </p:spTree>
    <p:extLst>
      <p:ext uri="{BB962C8B-B14F-4D97-AF65-F5344CB8AC3E}">
        <p14:creationId xmlns:p14="http://schemas.microsoft.com/office/powerpoint/2010/main" val="36204344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607008" y="1132222"/>
            <a:ext cx="5087687"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607008" y="4011947"/>
            <a:ext cx="508768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430D49EB-2117-C641-9ECE-95D254A8B654}"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9D65D-8ECB-6A4F-8782-94A10A9BC5BA}"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93305" y="5775158"/>
            <a:ext cx="2656878" cy="581192"/>
          </a:xfrm>
          <a:prstGeom prst="rect">
            <a:avLst/>
          </a:prstGeom>
        </p:spPr>
      </p:pic>
    </p:spTree>
    <p:extLst>
      <p:ext uri="{BB962C8B-B14F-4D97-AF65-F5344CB8AC3E}">
        <p14:creationId xmlns:p14="http://schemas.microsoft.com/office/powerpoint/2010/main" val="20452494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65232" y="365125"/>
            <a:ext cx="5113421" cy="1325563"/>
          </a:xfrm>
        </p:spPr>
        <p:txBody>
          <a:bodyPr/>
          <a:lstStyle/>
          <a:p>
            <a:r>
              <a:rPr lang="en-US" dirty="0"/>
              <a:t>Click to edit Master title style</a:t>
            </a:r>
          </a:p>
        </p:txBody>
      </p:sp>
      <p:sp>
        <p:nvSpPr>
          <p:cNvPr id="3" name="Content Placeholder 2"/>
          <p:cNvSpPr>
            <a:spLocks noGrp="1"/>
          </p:cNvSpPr>
          <p:nvPr>
            <p:ph sz="half" idx="1"/>
          </p:nvPr>
        </p:nvSpPr>
        <p:spPr>
          <a:xfrm>
            <a:off x="6565232" y="1825625"/>
            <a:ext cx="5113422" cy="38372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30D49EB-2117-C641-9ECE-95D254A8B654}" type="datetimeFigureOut">
              <a:rPr lang="en-US" smtClean="0"/>
              <a:t>5/31/2018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09D65D-8ECB-6A4F-8782-94A10A9BC5BA}"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93305" y="5775158"/>
            <a:ext cx="2656878" cy="581192"/>
          </a:xfrm>
          <a:prstGeom prst="rect">
            <a:avLst/>
          </a:prstGeom>
        </p:spPr>
      </p:pic>
    </p:spTree>
    <p:extLst>
      <p:ext uri="{BB962C8B-B14F-4D97-AF65-F5344CB8AC3E}">
        <p14:creationId xmlns:p14="http://schemas.microsoft.com/office/powerpoint/2010/main" val="462900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151B32-1969-417B-A6F3-372184C7A9CA}"/>
              </a:ext>
            </a:extLst>
          </p:cNvPr>
          <p:cNvSpPr>
            <a:spLocks noGrp="1"/>
          </p:cNvSpPr>
          <p:nvPr>
            <p:ph type="dt" sz="half" idx="10"/>
          </p:nvPr>
        </p:nvSpPr>
        <p:spPr/>
        <p:txBody>
          <a:bodyPr/>
          <a:lstStyle/>
          <a:p>
            <a:fld id="{27D6A301-1642-4B19-A772-0296D4680079}" type="datetimeFigureOut">
              <a:rPr lang="en-US" smtClean="0"/>
              <a:t>5/31/2018</a:t>
            </a:fld>
            <a:endParaRPr lang="en-US"/>
          </a:p>
        </p:txBody>
      </p:sp>
      <p:sp>
        <p:nvSpPr>
          <p:cNvPr id="3" name="Footer Placeholder 2">
            <a:extLst>
              <a:ext uri="{FF2B5EF4-FFF2-40B4-BE49-F238E27FC236}">
                <a16:creationId xmlns:a16="http://schemas.microsoft.com/office/drawing/2014/main" id="{EA163658-FE57-4433-9ACD-4ABA958CBE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A82106-20B0-439E-B414-0DD56F4F3728}"/>
              </a:ext>
            </a:extLst>
          </p:cNvPr>
          <p:cNvSpPr>
            <a:spLocks noGrp="1"/>
          </p:cNvSpPr>
          <p:nvPr>
            <p:ph type="sldNum" sz="quarter" idx="12"/>
          </p:nvPr>
        </p:nvSpPr>
        <p:spPr/>
        <p:txBody>
          <a:bodyPr/>
          <a:lstStyle/>
          <a:p>
            <a:fld id="{E265DF4C-CE10-43C3-98E3-360CCCB959AA}" type="slidenum">
              <a:rPr lang="en-US" smtClean="0"/>
              <a:t>‹#›</a:t>
            </a:fld>
            <a:endParaRPr lang="en-US"/>
          </a:p>
        </p:txBody>
      </p:sp>
    </p:spTree>
    <p:extLst>
      <p:ext uri="{BB962C8B-B14F-4D97-AF65-F5344CB8AC3E}">
        <p14:creationId xmlns:p14="http://schemas.microsoft.com/office/powerpoint/2010/main" val="24830681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695574" y="2643104"/>
            <a:ext cx="4854742" cy="1325563"/>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430D49EB-2117-C641-9ECE-95D254A8B654}" type="datetimeFigureOut">
              <a:rPr lang="en-US" smtClean="0"/>
              <a:t>5/31/2018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09D65D-8ECB-6A4F-8782-94A10A9BC5BA}" type="slidenum">
              <a:rPr lang="en-US" smtClean="0"/>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95574" y="5775158"/>
            <a:ext cx="2656878" cy="581192"/>
          </a:xfrm>
          <a:prstGeom prst="rect">
            <a:avLst/>
          </a:prstGeom>
        </p:spPr>
      </p:pic>
    </p:spTree>
    <p:extLst>
      <p:ext uri="{BB962C8B-B14F-4D97-AF65-F5344CB8AC3E}">
        <p14:creationId xmlns:p14="http://schemas.microsoft.com/office/powerpoint/2010/main" val="28569085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0D49EB-2117-C641-9ECE-95D254A8B654}" type="datetimeFigureOut">
              <a:rPr lang="en-US" smtClean="0"/>
              <a:t>5/31/2018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09D65D-8ECB-6A4F-8782-94A10A9BC5BA}" type="slidenum">
              <a:rPr lang="en-US" smtClean="0"/>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95574" y="5775158"/>
            <a:ext cx="2656878" cy="581192"/>
          </a:xfrm>
          <a:prstGeom prst="rect">
            <a:avLst/>
          </a:prstGeom>
        </p:spPr>
      </p:pic>
    </p:spTree>
    <p:extLst>
      <p:ext uri="{BB962C8B-B14F-4D97-AF65-F5344CB8AC3E}">
        <p14:creationId xmlns:p14="http://schemas.microsoft.com/office/powerpoint/2010/main" val="26394523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1ED27F3-01FB-F742-B9CA-CAA473C679F3}"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8FE077-60B4-BD49-872E-7004728C97B0}" type="slidenum">
              <a:rPr lang="en-US" smtClean="0"/>
              <a:t>‹#›</a:t>
            </a:fld>
            <a:endParaRPr lang="en-US"/>
          </a:p>
        </p:txBody>
      </p:sp>
    </p:spTree>
    <p:extLst>
      <p:ext uri="{BB962C8B-B14F-4D97-AF65-F5344CB8AC3E}">
        <p14:creationId xmlns:p14="http://schemas.microsoft.com/office/powerpoint/2010/main" val="40374031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2384868"/>
            <a:ext cx="10515600" cy="1331259"/>
          </a:xfrm>
        </p:spPr>
        <p:txBody>
          <a:bodyPr anchor="b"/>
          <a:lstStyle>
            <a:lvl1pPr>
              <a:defRPr sz="6000">
                <a:solidFill>
                  <a:srgbClr val="403F41"/>
                </a:solidFill>
              </a:defRPr>
            </a:lvl1pPr>
          </a:lstStyle>
          <a:p>
            <a:r>
              <a:rPr lang="en-US" dirty="0"/>
              <a:t>Click to edit Master title style</a:t>
            </a:r>
          </a:p>
        </p:txBody>
      </p:sp>
      <p:sp>
        <p:nvSpPr>
          <p:cNvPr id="3" name="Text Placeholder 2"/>
          <p:cNvSpPr>
            <a:spLocks noGrp="1"/>
          </p:cNvSpPr>
          <p:nvPr>
            <p:ph type="body" idx="1"/>
          </p:nvPr>
        </p:nvSpPr>
        <p:spPr>
          <a:xfrm>
            <a:off x="831850" y="3982828"/>
            <a:ext cx="9361021" cy="1802279"/>
          </a:xfrm>
        </p:spPr>
        <p:txBody>
          <a:bodyPr/>
          <a:lstStyle>
            <a:lvl1pPr marL="0" indent="0">
              <a:buNone/>
              <a:defRPr sz="2400" b="0">
                <a:solidFill>
                  <a:srgbClr val="403F4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51ED27F3-01FB-F742-B9CA-CAA473C679F3}"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8FE077-60B4-BD49-872E-7004728C97B0}" type="slidenum">
              <a:rPr lang="en-US" smtClean="0"/>
              <a:t>‹#›</a:t>
            </a:fld>
            <a:endParaRPr lang="en-US"/>
          </a:p>
        </p:txBody>
      </p:sp>
    </p:spTree>
    <p:extLst>
      <p:ext uri="{BB962C8B-B14F-4D97-AF65-F5344CB8AC3E}">
        <p14:creationId xmlns:p14="http://schemas.microsoft.com/office/powerpoint/2010/main" val="8468115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427751"/>
            <a:ext cx="10509250" cy="672218"/>
          </a:xfrm>
        </p:spPr>
        <p:txBody>
          <a:bodyPr>
            <a:normAutofit/>
          </a:bodyPr>
          <a:lstStyle>
            <a:lvl1pPr>
              <a:defRPr sz="3200">
                <a:solidFill>
                  <a:srgbClr val="403F41"/>
                </a:solidFill>
              </a:defRPr>
            </a:lvl1pPr>
          </a:lstStyle>
          <a:p>
            <a:r>
              <a:rPr lang="en-US" dirty="0"/>
              <a:t>Click to edit Master title style</a:t>
            </a:r>
          </a:p>
        </p:txBody>
      </p:sp>
      <p:sp>
        <p:nvSpPr>
          <p:cNvPr id="3" name="Content Placeholder 2"/>
          <p:cNvSpPr>
            <a:spLocks noGrp="1"/>
          </p:cNvSpPr>
          <p:nvPr>
            <p:ph sz="half" idx="1"/>
          </p:nvPr>
        </p:nvSpPr>
        <p:spPr>
          <a:xfrm>
            <a:off x="838200" y="3237139"/>
            <a:ext cx="5181600" cy="29398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3237139"/>
            <a:ext cx="5181600" cy="29398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ED27F3-01FB-F742-B9CA-CAA473C679F3}" type="datetimeFigureOut">
              <a:rPr lang="en-US" smtClean="0"/>
              <a:t>5/31/2018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8FE077-60B4-BD49-872E-7004728C97B0}" type="slidenum">
              <a:rPr lang="en-US" smtClean="0"/>
              <a:t>‹#›</a:t>
            </a:fld>
            <a:endParaRPr lang="en-US"/>
          </a:p>
        </p:txBody>
      </p:sp>
      <p:cxnSp>
        <p:nvCxnSpPr>
          <p:cNvPr id="17" name="Straight Connector 16"/>
          <p:cNvCxnSpPr/>
          <p:nvPr userDrawn="1"/>
        </p:nvCxnSpPr>
        <p:spPr>
          <a:xfrm>
            <a:off x="5056094" y="1438835"/>
            <a:ext cx="6291356" cy="53749"/>
          </a:xfrm>
          <a:prstGeom prst="line">
            <a:avLst/>
          </a:prstGeom>
          <a:ln w="12700">
            <a:solidFill>
              <a:srgbClr val="44B8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03789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2271616"/>
            <a:ext cx="10515600" cy="704334"/>
          </a:xfrm>
        </p:spPr>
        <p:txBody>
          <a:bodyPr/>
          <a:lstStyle>
            <a:lvl1pPr>
              <a:defRPr>
                <a:solidFill>
                  <a:srgbClr val="403F41"/>
                </a:solidFill>
              </a:defRPr>
            </a:lvl1pPr>
          </a:lstStyle>
          <a:p>
            <a:r>
              <a:rPr lang="en-US" dirty="0"/>
              <a:t>Click to edit Master title style</a:t>
            </a:r>
          </a:p>
        </p:txBody>
      </p:sp>
      <p:sp>
        <p:nvSpPr>
          <p:cNvPr id="4" name="Content Placeholder 3"/>
          <p:cNvSpPr>
            <a:spLocks noGrp="1"/>
          </p:cNvSpPr>
          <p:nvPr>
            <p:ph sz="half" idx="2"/>
          </p:nvPr>
        </p:nvSpPr>
        <p:spPr>
          <a:xfrm>
            <a:off x="839788" y="3174055"/>
            <a:ext cx="5157787" cy="318229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72200" y="3174055"/>
            <a:ext cx="5183188" cy="3182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ED27F3-01FB-F742-B9CA-CAA473C679F3}" type="datetimeFigureOut">
              <a:rPr lang="en-US" smtClean="0"/>
              <a:t>5/31/2018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8FE077-60B4-BD49-872E-7004728C97B0}" type="slidenum">
              <a:rPr lang="en-US" smtClean="0"/>
              <a:t>‹#›</a:t>
            </a:fld>
            <a:endParaRPr lang="en-US"/>
          </a:p>
        </p:txBody>
      </p:sp>
      <p:cxnSp>
        <p:nvCxnSpPr>
          <p:cNvPr id="14" name="Straight Connector 13"/>
          <p:cNvCxnSpPr/>
          <p:nvPr userDrawn="1"/>
        </p:nvCxnSpPr>
        <p:spPr>
          <a:xfrm>
            <a:off x="5056094" y="1438835"/>
            <a:ext cx="6291356" cy="53749"/>
          </a:xfrm>
          <a:prstGeom prst="line">
            <a:avLst/>
          </a:prstGeom>
          <a:ln w="12700">
            <a:solidFill>
              <a:srgbClr val="44B8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99471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51ED27F3-01FB-F742-B9CA-CAA473C679F3}" type="datetimeFigureOut">
              <a:rPr lang="en-US" smtClean="0"/>
              <a:t>5/31/2018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8FE077-60B4-BD49-872E-7004728C97B0}" type="slidenum">
              <a:rPr lang="en-US" smtClean="0"/>
              <a:t>‹#›</a:t>
            </a:fld>
            <a:endParaRPr lang="en-US"/>
          </a:p>
        </p:txBody>
      </p:sp>
    </p:spTree>
    <p:extLst>
      <p:ext uri="{BB962C8B-B14F-4D97-AF65-F5344CB8AC3E}">
        <p14:creationId xmlns:p14="http://schemas.microsoft.com/office/powerpoint/2010/main" val="42066978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ED27F3-01FB-F742-B9CA-CAA473C679F3}" type="datetimeFigureOut">
              <a:rPr lang="en-US" smtClean="0"/>
              <a:t>5/31/2018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8FE077-60B4-BD49-872E-7004728C97B0}" type="slidenum">
              <a:rPr lang="en-US" smtClean="0"/>
              <a:t>‹#›</a:t>
            </a:fld>
            <a:endParaRPr lang="en-US"/>
          </a:p>
        </p:txBody>
      </p:sp>
    </p:spTree>
    <p:extLst>
      <p:ext uri="{BB962C8B-B14F-4D97-AF65-F5344CB8AC3E}">
        <p14:creationId xmlns:p14="http://schemas.microsoft.com/office/powerpoint/2010/main" val="21134829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220345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2203450"/>
            <a:ext cx="6172200" cy="3657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3803650"/>
            <a:ext cx="3932237" cy="20574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51ED27F3-01FB-F742-B9CA-CAA473C679F3}" type="datetimeFigureOut">
              <a:rPr lang="en-US" smtClean="0"/>
              <a:t>5/31/2018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8FE077-60B4-BD49-872E-7004728C97B0}" type="slidenum">
              <a:rPr lang="en-US" smtClean="0"/>
              <a:t>‹#›</a:t>
            </a:fld>
            <a:endParaRPr lang="en-US"/>
          </a:p>
        </p:txBody>
      </p:sp>
    </p:spTree>
    <p:extLst>
      <p:ext uri="{BB962C8B-B14F-4D97-AF65-F5344CB8AC3E}">
        <p14:creationId xmlns:p14="http://schemas.microsoft.com/office/powerpoint/2010/main" val="41666044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2124635"/>
            <a:ext cx="3932237" cy="160020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056094" y="2124636"/>
            <a:ext cx="6299294" cy="332142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3724835"/>
            <a:ext cx="3932237" cy="213621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51ED27F3-01FB-F742-B9CA-CAA473C679F3}" type="datetimeFigureOut">
              <a:rPr lang="en-US" smtClean="0"/>
              <a:t>5/31/2018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8FE077-60B4-BD49-872E-7004728C97B0}" type="slidenum">
              <a:rPr lang="en-US" smtClean="0"/>
              <a:t>‹#›</a:t>
            </a:fld>
            <a:endParaRPr lang="en-US"/>
          </a:p>
        </p:txBody>
      </p:sp>
    </p:spTree>
    <p:extLst>
      <p:ext uri="{BB962C8B-B14F-4D97-AF65-F5344CB8AC3E}">
        <p14:creationId xmlns:p14="http://schemas.microsoft.com/office/powerpoint/2010/main" val="545050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DB3B9-0BF9-48E6-9CD6-573CA2D0D6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45E0A6-8C09-42F7-ADC0-B239CCF7A6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E202FF-FD9A-49A7-99B9-E8B2B03D0D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BFEA38C-4AE2-4FBB-A200-6D565B61916C}"/>
              </a:ext>
            </a:extLst>
          </p:cNvPr>
          <p:cNvSpPr>
            <a:spLocks noGrp="1"/>
          </p:cNvSpPr>
          <p:nvPr>
            <p:ph type="dt" sz="half" idx="10"/>
          </p:nvPr>
        </p:nvSpPr>
        <p:spPr/>
        <p:txBody>
          <a:bodyPr/>
          <a:lstStyle/>
          <a:p>
            <a:fld id="{27D6A301-1642-4B19-A772-0296D4680079}" type="datetimeFigureOut">
              <a:rPr lang="en-US" smtClean="0"/>
              <a:t>5/31/2018</a:t>
            </a:fld>
            <a:endParaRPr lang="en-US"/>
          </a:p>
        </p:txBody>
      </p:sp>
      <p:sp>
        <p:nvSpPr>
          <p:cNvPr id="6" name="Footer Placeholder 5">
            <a:extLst>
              <a:ext uri="{FF2B5EF4-FFF2-40B4-BE49-F238E27FC236}">
                <a16:creationId xmlns:a16="http://schemas.microsoft.com/office/drawing/2014/main" id="{4D6414C3-0FF1-41DD-8DCE-3724BA9D05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436D43-1E2A-4EF1-8B6A-180567E50365}"/>
              </a:ext>
            </a:extLst>
          </p:cNvPr>
          <p:cNvSpPr>
            <a:spLocks noGrp="1"/>
          </p:cNvSpPr>
          <p:nvPr>
            <p:ph type="sldNum" sz="quarter" idx="12"/>
          </p:nvPr>
        </p:nvSpPr>
        <p:spPr/>
        <p:txBody>
          <a:bodyPr/>
          <a:lstStyle/>
          <a:p>
            <a:fld id="{E265DF4C-CE10-43C3-98E3-360CCCB959AA}" type="slidenum">
              <a:rPr lang="en-US" smtClean="0"/>
              <a:t>‹#›</a:t>
            </a:fld>
            <a:endParaRPr lang="en-US"/>
          </a:p>
        </p:txBody>
      </p:sp>
    </p:spTree>
    <p:extLst>
      <p:ext uri="{BB962C8B-B14F-4D97-AF65-F5344CB8AC3E}">
        <p14:creationId xmlns:p14="http://schemas.microsoft.com/office/powerpoint/2010/main" val="42863128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2262100"/>
            <a:ext cx="10515600" cy="1325563"/>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51ED27F3-01FB-F742-B9CA-CAA473C679F3}" type="datetimeFigureOut">
              <a:rPr lang="en-US" smtClean="0"/>
              <a:pPr/>
              <a:t>5/31/2018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88FE077-60B4-BD49-872E-7004728C97B0}" type="slidenum">
              <a:rPr lang="en-US" smtClean="0"/>
              <a:pPr/>
              <a:t>‹#›</a:t>
            </a:fld>
            <a:endParaRPr lang="en-US" dirty="0"/>
          </a:p>
        </p:txBody>
      </p:sp>
    </p:spTree>
    <p:extLst>
      <p:ext uri="{BB962C8B-B14F-4D97-AF65-F5344CB8AC3E}">
        <p14:creationId xmlns:p14="http://schemas.microsoft.com/office/powerpoint/2010/main" val="3889912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96373-7EDC-4FDB-8493-844AD83FA9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CA93D0-10F9-496A-B578-10C2CF7CF6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CD9E62-F003-46C7-80C0-66F69AAE8E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1882B08-89E0-4C91-A550-A328F0F856C4}"/>
              </a:ext>
            </a:extLst>
          </p:cNvPr>
          <p:cNvSpPr>
            <a:spLocks noGrp="1"/>
          </p:cNvSpPr>
          <p:nvPr>
            <p:ph type="dt" sz="half" idx="10"/>
          </p:nvPr>
        </p:nvSpPr>
        <p:spPr/>
        <p:txBody>
          <a:bodyPr/>
          <a:lstStyle/>
          <a:p>
            <a:fld id="{27D6A301-1642-4B19-A772-0296D4680079}" type="datetimeFigureOut">
              <a:rPr lang="en-US" smtClean="0"/>
              <a:t>5/31/2018</a:t>
            </a:fld>
            <a:endParaRPr lang="en-US"/>
          </a:p>
        </p:txBody>
      </p:sp>
      <p:sp>
        <p:nvSpPr>
          <p:cNvPr id="6" name="Footer Placeholder 5">
            <a:extLst>
              <a:ext uri="{FF2B5EF4-FFF2-40B4-BE49-F238E27FC236}">
                <a16:creationId xmlns:a16="http://schemas.microsoft.com/office/drawing/2014/main" id="{3B01EB54-435D-442C-BF8E-E19E71628A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C9C421-0F26-46BD-B8AA-AD2D68ED5ACB}"/>
              </a:ext>
            </a:extLst>
          </p:cNvPr>
          <p:cNvSpPr>
            <a:spLocks noGrp="1"/>
          </p:cNvSpPr>
          <p:nvPr>
            <p:ph type="sldNum" sz="quarter" idx="12"/>
          </p:nvPr>
        </p:nvSpPr>
        <p:spPr/>
        <p:txBody>
          <a:bodyPr/>
          <a:lstStyle/>
          <a:p>
            <a:fld id="{E265DF4C-CE10-43C3-98E3-360CCCB959AA}" type="slidenum">
              <a:rPr lang="en-US" smtClean="0"/>
              <a:t>‹#›</a:t>
            </a:fld>
            <a:endParaRPr lang="en-US"/>
          </a:p>
        </p:txBody>
      </p:sp>
    </p:spTree>
    <p:extLst>
      <p:ext uri="{BB962C8B-B14F-4D97-AF65-F5344CB8AC3E}">
        <p14:creationId xmlns:p14="http://schemas.microsoft.com/office/powerpoint/2010/main" val="3375189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slideLayout" Target="../slideLayouts/slideLayout68.xml"/><Relationship Id="rId7" Type="http://schemas.openxmlformats.org/officeDocument/2006/relationships/theme" Target="../theme/theme10.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image" Target="../media/image2.png"/><Relationship Id="rId5" Type="http://schemas.openxmlformats.org/officeDocument/2006/relationships/slideLayout" Target="../slideLayouts/slideLayout76.xml"/><Relationship Id="rId10" Type="http://schemas.openxmlformats.org/officeDocument/2006/relationships/theme" Target="../theme/theme1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3.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4.jpg"/><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6.jp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4.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slideLayout" Target="../slideLayouts/slideLayout50.xml"/><Relationship Id="rId7" Type="http://schemas.openxmlformats.org/officeDocument/2006/relationships/theme" Target="../theme/theme7.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56.xml"/><Relationship Id="rId7" Type="http://schemas.openxmlformats.org/officeDocument/2006/relationships/theme" Target="../theme/theme8.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9"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slideLayout" Target="../slideLayouts/slideLayout62.xml"/><Relationship Id="rId7" Type="http://schemas.openxmlformats.org/officeDocument/2006/relationships/theme" Target="../theme/theme9.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71C1C8-8F22-4FCC-84AB-5A411ACF3A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71734C-4101-43D6-B51A-F3B85D840E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20694A-2C9C-49C4-A858-3F16AABC29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D6A301-1642-4B19-A772-0296D4680079}" type="datetimeFigureOut">
              <a:rPr lang="en-US" smtClean="0"/>
              <a:t>5/31/2018</a:t>
            </a:fld>
            <a:endParaRPr lang="en-US"/>
          </a:p>
        </p:txBody>
      </p:sp>
      <p:sp>
        <p:nvSpPr>
          <p:cNvPr id="5" name="Footer Placeholder 4">
            <a:extLst>
              <a:ext uri="{FF2B5EF4-FFF2-40B4-BE49-F238E27FC236}">
                <a16:creationId xmlns:a16="http://schemas.microsoft.com/office/drawing/2014/main" id="{46CF1BB1-BDBF-409E-8508-6237176B98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97B9B6-B2AF-4C3C-B4B0-3B50EA27F3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65DF4C-CE10-43C3-98E3-360CCCB959AA}" type="slidenum">
              <a:rPr lang="en-US" smtClean="0"/>
              <a:t>‹#›</a:t>
            </a:fld>
            <a:endParaRPr lang="en-US"/>
          </a:p>
        </p:txBody>
      </p:sp>
    </p:spTree>
    <p:extLst>
      <p:ext uri="{BB962C8B-B14F-4D97-AF65-F5344CB8AC3E}">
        <p14:creationId xmlns:p14="http://schemas.microsoft.com/office/powerpoint/2010/main" val="1704059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8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48926" y="365125"/>
            <a:ext cx="540619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448926" y="1825625"/>
            <a:ext cx="540619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0D49EB-2117-C641-9ECE-95D254A8B654}" type="datetimeFigureOut">
              <a:rPr lang="en-US" smtClean="0"/>
              <a:t>5/31/2018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09D65D-8ECB-6A4F-8782-94A10A9BC5BA}" type="slidenum">
              <a:rPr lang="en-US" smtClean="0"/>
              <a:t>‹#›</a:t>
            </a:fld>
            <a:endParaRPr lang="en-US"/>
          </a:p>
        </p:txBody>
      </p:sp>
    </p:spTree>
    <p:extLst>
      <p:ext uri="{BB962C8B-B14F-4D97-AF65-F5344CB8AC3E}">
        <p14:creationId xmlns:p14="http://schemas.microsoft.com/office/powerpoint/2010/main" val="411159529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Lst>
  <p:txStyles>
    <p:titleStyle>
      <a:lvl1pPr algn="l" defTabSz="914400" rtl="0" eaLnBrk="1" latinLnBrk="0" hangingPunct="1">
        <a:lnSpc>
          <a:spcPct val="90000"/>
        </a:lnSpc>
        <a:spcBef>
          <a:spcPct val="0"/>
        </a:spcBef>
        <a:buNone/>
        <a:defRPr sz="4400" kern="1200">
          <a:solidFill>
            <a:srgbClr val="403F4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403F4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403F4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403F4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403F4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403F4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04694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3509681"/>
            <a:ext cx="10515600" cy="26672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51ED27F3-01FB-F742-B9CA-CAA473C679F3}" type="datetimeFigureOut">
              <a:rPr lang="en-US" smtClean="0"/>
              <a:pPr/>
              <a:t>5/31/2018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688FE077-60B4-BD49-872E-7004728C97B0}" type="slidenum">
              <a:rPr lang="en-US" smtClean="0"/>
              <a:pPr/>
              <a:t>‹#›</a:t>
            </a:fld>
            <a:endParaRPr lang="en-US" dirty="0"/>
          </a:p>
        </p:txBody>
      </p:sp>
      <p:cxnSp>
        <p:nvCxnSpPr>
          <p:cNvPr id="9" name="Straight Connector 8"/>
          <p:cNvCxnSpPr/>
          <p:nvPr userDrawn="1"/>
        </p:nvCxnSpPr>
        <p:spPr>
          <a:xfrm>
            <a:off x="5056094" y="1438835"/>
            <a:ext cx="6291356" cy="53749"/>
          </a:xfrm>
          <a:prstGeom prst="line">
            <a:avLst/>
          </a:prstGeom>
          <a:ln w="12700">
            <a:solidFill>
              <a:srgbClr val="44B8C4"/>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38200" y="636527"/>
            <a:ext cx="4085056" cy="893606"/>
          </a:xfrm>
          <a:prstGeom prst="rect">
            <a:avLst/>
          </a:prstGeom>
        </p:spPr>
      </p:pic>
    </p:spTree>
    <p:extLst>
      <p:ext uri="{BB962C8B-B14F-4D97-AF65-F5344CB8AC3E}">
        <p14:creationId xmlns:p14="http://schemas.microsoft.com/office/powerpoint/2010/main" val="87016233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Lst>
  <p:txStyles>
    <p:titleStyle>
      <a:lvl1pPr algn="l" defTabSz="914400" rtl="0" eaLnBrk="1" latinLnBrk="0" hangingPunct="1">
        <a:lnSpc>
          <a:spcPct val="90000"/>
        </a:lnSpc>
        <a:spcBef>
          <a:spcPct val="0"/>
        </a:spcBef>
        <a:buNone/>
        <a:defRPr sz="4400" b="0" i="0" kern="1200">
          <a:solidFill>
            <a:srgbClr val="403F4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b="1" i="0" kern="1200">
          <a:solidFill>
            <a:srgbClr val="403F4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rgbClr val="403F4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rgbClr val="403F4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rgbClr val="403F4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rgbClr val="403F4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
            <a:ext cx="12192000" cy="4434932"/>
          </a:xfrm>
          <a:prstGeom prst="rect">
            <a:avLst/>
          </a:prstGeom>
        </p:spPr>
      </p:pic>
      <p:sp>
        <p:nvSpPr>
          <p:cNvPr id="2" name="Title Placeholder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DD811ED3-2EA1-5D43-A445-784ACB8EA1C2}" type="datetimeFigureOut">
              <a:rPr lang="en-US" smtClean="0"/>
              <a:t>5/31/2018</a:t>
            </a:fld>
            <a:endParaRPr lang="en-US"/>
          </a:p>
        </p:txBody>
      </p:sp>
      <p:sp>
        <p:nvSpPr>
          <p:cNvPr id="5" name="Footer Placeholder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1B9FC43F-5146-7849-A294-B99884C5ACBC}" type="slidenum">
              <a:rPr lang="en-US" smtClean="0"/>
              <a:t>‹#›</a:t>
            </a:fld>
            <a:endParaRPr lang="en-US"/>
          </a:p>
        </p:txBody>
      </p:sp>
    </p:spTree>
    <p:extLst>
      <p:ext uri="{BB962C8B-B14F-4D97-AF65-F5344CB8AC3E}">
        <p14:creationId xmlns:p14="http://schemas.microsoft.com/office/powerpoint/2010/main" val="4165275563"/>
      </p:ext>
    </p:extLst>
  </p:cSld>
  <p:clrMap bg1="lt1" tx1="dk1" bg2="lt2" tx2="dk2" accent1="accent1" accent2="accent2" accent3="accent3" accent4="accent4" accent5="accent5" accent6="accent6" hlink="hlink" folHlink="folHlink"/>
  <p:sldLayoutIdLst>
    <p:sldLayoutId id="2147483663" r:id="rId1"/>
    <p:sldLayoutId id="2147483664" r:id="rId2"/>
  </p:sldLayoutIdLst>
  <p:txStyles>
    <p:titleStyle>
      <a:lvl1pPr algn="l" defTabSz="1219170" rtl="0" eaLnBrk="1" latinLnBrk="0" hangingPunct="1">
        <a:lnSpc>
          <a:spcPct val="90000"/>
        </a:lnSpc>
        <a:spcBef>
          <a:spcPct val="0"/>
        </a:spcBef>
        <a:buNone/>
        <a:defRPr sz="5867" kern="1200">
          <a:solidFill>
            <a:schemeClr val="tx1"/>
          </a:solidFill>
          <a:latin typeface="Arial" charset="0"/>
          <a:ea typeface="Arial" charset="0"/>
          <a:cs typeface="Arial" charset="0"/>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Arial" charset="0"/>
          <a:ea typeface="Arial" charset="0"/>
          <a:cs typeface="Arial" charset="0"/>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Arial" charset="0"/>
          <a:ea typeface="Arial" charset="0"/>
          <a:cs typeface="Arial" charset="0"/>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Arial" charset="0"/>
          <a:ea typeface="Arial" charset="0"/>
          <a:cs typeface="Arial" charset="0"/>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Arial" charset="0"/>
          <a:ea typeface="Arial" charset="0"/>
          <a:cs typeface="Arial" charset="0"/>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Arial" charset="0"/>
          <a:ea typeface="Arial" charset="0"/>
          <a:cs typeface="Arial" charset="0"/>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 y="0"/>
            <a:ext cx="6086983" cy="6858000"/>
          </a:xfrm>
          <a:prstGeom prst="rect">
            <a:avLst/>
          </a:prstGeom>
        </p:spPr>
      </p:pic>
      <p:sp>
        <p:nvSpPr>
          <p:cNvPr id="2" name="Title Placeholder 1"/>
          <p:cNvSpPr>
            <a:spLocks noGrp="1"/>
          </p:cNvSpPr>
          <p:nvPr>
            <p:ph type="title"/>
          </p:nvPr>
        </p:nvSpPr>
        <p:spPr>
          <a:xfrm>
            <a:off x="6448927" y="365125"/>
            <a:ext cx="540619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448927" y="1825625"/>
            <a:ext cx="5406191" cy="43513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0D49EB-2117-C641-9ECE-95D254A8B654}" type="datetimeFigureOut">
              <a:rPr lang="en-US" smtClean="0"/>
              <a:t>5/31/2018</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09D65D-8ECB-6A4F-8782-94A10A9BC5BA}" type="slidenum">
              <a:rPr lang="en-US" smtClean="0"/>
              <a:t>‹#›</a:t>
            </a:fld>
            <a:endParaRPr lang="en-US"/>
          </a:p>
        </p:txBody>
      </p:sp>
    </p:spTree>
    <p:extLst>
      <p:ext uri="{BB962C8B-B14F-4D97-AF65-F5344CB8AC3E}">
        <p14:creationId xmlns:p14="http://schemas.microsoft.com/office/powerpoint/2010/main" val="340351815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Lst>
  <p:txStyles>
    <p:titleStyle>
      <a:lvl1pPr algn="l" defTabSz="914354" rtl="0" eaLnBrk="1" latinLnBrk="0" hangingPunct="1">
        <a:lnSpc>
          <a:spcPct val="90000"/>
        </a:lnSpc>
        <a:spcBef>
          <a:spcPct val="0"/>
        </a:spcBef>
        <a:buNone/>
        <a:defRPr sz="4400" kern="1200">
          <a:solidFill>
            <a:srgbClr val="403F4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a:buChar char="•"/>
        <a:defRPr sz="2800" kern="1200">
          <a:solidFill>
            <a:srgbClr val="403F41"/>
          </a:solidFill>
          <a:latin typeface="+mn-lt"/>
          <a:ea typeface="+mn-ea"/>
          <a:cs typeface="+mn-cs"/>
        </a:defRPr>
      </a:lvl1pPr>
      <a:lvl2pPr marL="685766" indent="-228589" algn="l" defTabSz="914354" rtl="0" eaLnBrk="1" latinLnBrk="0" hangingPunct="1">
        <a:lnSpc>
          <a:spcPct val="90000"/>
        </a:lnSpc>
        <a:spcBef>
          <a:spcPts val="500"/>
        </a:spcBef>
        <a:buFont typeface="Arial"/>
        <a:buChar char="•"/>
        <a:defRPr sz="2400" kern="1200">
          <a:solidFill>
            <a:srgbClr val="403F41"/>
          </a:solidFill>
          <a:latin typeface="+mn-lt"/>
          <a:ea typeface="+mn-ea"/>
          <a:cs typeface="+mn-cs"/>
        </a:defRPr>
      </a:lvl2pPr>
      <a:lvl3pPr marL="1142942" indent="-228589" algn="l" defTabSz="914354" rtl="0" eaLnBrk="1" latinLnBrk="0" hangingPunct="1">
        <a:lnSpc>
          <a:spcPct val="90000"/>
        </a:lnSpc>
        <a:spcBef>
          <a:spcPts val="500"/>
        </a:spcBef>
        <a:buFont typeface="Arial"/>
        <a:buChar char="•"/>
        <a:defRPr sz="2000" kern="1200">
          <a:solidFill>
            <a:srgbClr val="403F41"/>
          </a:solidFill>
          <a:latin typeface="+mn-lt"/>
          <a:ea typeface="+mn-ea"/>
          <a:cs typeface="+mn-cs"/>
        </a:defRPr>
      </a:lvl3pPr>
      <a:lvl4pPr marL="1600120" indent="-228589" algn="l" defTabSz="914354" rtl="0" eaLnBrk="1" latinLnBrk="0" hangingPunct="1">
        <a:lnSpc>
          <a:spcPct val="90000"/>
        </a:lnSpc>
        <a:spcBef>
          <a:spcPts val="500"/>
        </a:spcBef>
        <a:buFont typeface="Arial"/>
        <a:buChar char="•"/>
        <a:defRPr sz="1800" kern="1200">
          <a:solidFill>
            <a:srgbClr val="403F41"/>
          </a:solidFill>
          <a:latin typeface="+mn-lt"/>
          <a:ea typeface="+mn-ea"/>
          <a:cs typeface="+mn-cs"/>
        </a:defRPr>
      </a:lvl4pPr>
      <a:lvl5pPr marL="2057298" indent="-228589" algn="l" defTabSz="914354" rtl="0" eaLnBrk="1" latinLnBrk="0" hangingPunct="1">
        <a:lnSpc>
          <a:spcPct val="90000"/>
        </a:lnSpc>
        <a:spcBef>
          <a:spcPts val="500"/>
        </a:spcBef>
        <a:buFont typeface="Arial"/>
        <a:buChar char="•"/>
        <a:defRPr sz="1800" kern="1200">
          <a:solidFill>
            <a:srgbClr val="403F41"/>
          </a:solidFill>
          <a:latin typeface="+mn-lt"/>
          <a:ea typeface="+mn-ea"/>
          <a:cs typeface="+mn-cs"/>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 y="0"/>
            <a:ext cx="7969889" cy="6858000"/>
          </a:xfrm>
          <a:prstGeom prst="rect">
            <a:avLst/>
          </a:prstGeom>
        </p:spPr>
      </p:pic>
      <p:sp>
        <p:nvSpPr>
          <p:cNvPr id="2" name="Title Placeholder 1"/>
          <p:cNvSpPr>
            <a:spLocks noGrp="1"/>
          </p:cNvSpPr>
          <p:nvPr>
            <p:ph type="title"/>
          </p:nvPr>
        </p:nvSpPr>
        <p:spPr>
          <a:xfrm>
            <a:off x="8153400" y="1046164"/>
            <a:ext cx="379796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153400" y="2823411"/>
            <a:ext cx="3797968" cy="35329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0D49EB-2117-C641-9ECE-95D254A8B654}" type="datetimeFigureOut">
              <a:rPr lang="en-US" smtClean="0"/>
              <a:t>5/31/2018</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09D65D-8ECB-6A4F-8782-94A10A9BC5BA}" type="slidenum">
              <a:rPr lang="en-US" smtClean="0"/>
              <a:t>‹#›</a:t>
            </a:fld>
            <a:endParaRPr lang="en-US"/>
          </a:p>
        </p:txBody>
      </p:sp>
    </p:spTree>
    <p:extLst>
      <p:ext uri="{BB962C8B-B14F-4D97-AF65-F5344CB8AC3E}">
        <p14:creationId xmlns:p14="http://schemas.microsoft.com/office/powerpoint/2010/main" val="132294097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txStyles>
    <p:titleStyle>
      <a:lvl1pPr algn="l" defTabSz="914354" rtl="0" eaLnBrk="1" latinLnBrk="0" hangingPunct="1">
        <a:lnSpc>
          <a:spcPct val="90000"/>
        </a:lnSpc>
        <a:spcBef>
          <a:spcPct val="0"/>
        </a:spcBef>
        <a:buNone/>
        <a:defRPr sz="4000" kern="1200">
          <a:solidFill>
            <a:srgbClr val="403F4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a:buChar char="•"/>
        <a:defRPr sz="2800" kern="1200">
          <a:solidFill>
            <a:srgbClr val="403F41"/>
          </a:solidFill>
          <a:latin typeface="+mn-lt"/>
          <a:ea typeface="+mn-ea"/>
          <a:cs typeface="+mn-cs"/>
        </a:defRPr>
      </a:lvl1pPr>
      <a:lvl2pPr marL="685766" indent="-228589" algn="l" defTabSz="914354" rtl="0" eaLnBrk="1" latinLnBrk="0" hangingPunct="1">
        <a:lnSpc>
          <a:spcPct val="90000"/>
        </a:lnSpc>
        <a:spcBef>
          <a:spcPts val="500"/>
        </a:spcBef>
        <a:buFont typeface="Arial"/>
        <a:buChar char="•"/>
        <a:defRPr sz="2400" kern="1200">
          <a:solidFill>
            <a:srgbClr val="403F41"/>
          </a:solidFill>
          <a:latin typeface="+mn-lt"/>
          <a:ea typeface="+mn-ea"/>
          <a:cs typeface="+mn-cs"/>
        </a:defRPr>
      </a:lvl2pPr>
      <a:lvl3pPr marL="1142942" indent="-228589" algn="l" defTabSz="914354" rtl="0" eaLnBrk="1" latinLnBrk="0" hangingPunct="1">
        <a:lnSpc>
          <a:spcPct val="90000"/>
        </a:lnSpc>
        <a:spcBef>
          <a:spcPts val="500"/>
        </a:spcBef>
        <a:buFont typeface="Arial"/>
        <a:buChar char="•"/>
        <a:defRPr sz="2000" kern="1200">
          <a:solidFill>
            <a:srgbClr val="403F41"/>
          </a:solidFill>
          <a:latin typeface="+mn-lt"/>
          <a:ea typeface="+mn-ea"/>
          <a:cs typeface="+mn-cs"/>
        </a:defRPr>
      </a:lvl3pPr>
      <a:lvl4pPr marL="1600120" indent="-228589" algn="l" defTabSz="914354" rtl="0" eaLnBrk="1" latinLnBrk="0" hangingPunct="1">
        <a:lnSpc>
          <a:spcPct val="90000"/>
        </a:lnSpc>
        <a:spcBef>
          <a:spcPts val="500"/>
        </a:spcBef>
        <a:buFont typeface="Arial"/>
        <a:buChar char="•"/>
        <a:defRPr sz="1800" kern="1200">
          <a:solidFill>
            <a:srgbClr val="403F41"/>
          </a:solidFill>
          <a:latin typeface="+mn-lt"/>
          <a:ea typeface="+mn-ea"/>
          <a:cs typeface="+mn-cs"/>
        </a:defRPr>
      </a:lvl4pPr>
      <a:lvl5pPr marL="2057298" indent="-228589" algn="l" defTabSz="914354" rtl="0" eaLnBrk="1" latinLnBrk="0" hangingPunct="1">
        <a:lnSpc>
          <a:spcPct val="90000"/>
        </a:lnSpc>
        <a:spcBef>
          <a:spcPts val="500"/>
        </a:spcBef>
        <a:buFont typeface="Arial"/>
        <a:buChar char="•"/>
        <a:defRPr sz="1800" kern="1200">
          <a:solidFill>
            <a:srgbClr val="403F41"/>
          </a:solidFill>
          <a:latin typeface="+mn-lt"/>
          <a:ea typeface="+mn-ea"/>
          <a:cs typeface="+mn-cs"/>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61B65A-47C5-8A41-BE62-B3A142D7E75C}" type="datetimeFigureOut">
              <a:rPr lang="en-US" smtClean="0"/>
              <a:t>5/31/2018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4A33FE-97D6-874A-A7D1-841F7245DD05}" type="slidenum">
              <a:rPr lang="en-US" smtClean="0"/>
              <a:t>‹#›</a:t>
            </a:fld>
            <a:endParaRPr lang="en-US"/>
          </a:p>
        </p:txBody>
      </p:sp>
    </p:spTree>
    <p:extLst>
      <p:ext uri="{BB962C8B-B14F-4D97-AF65-F5344CB8AC3E}">
        <p14:creationId xmlns:p14="http://schemas.microsoft.com/office/powerpoint/2010/main" val="3880970729"/>
      </p:ext>
    </p:extLst>
  </p:cSld>
  <p:clrMap bg1="lt1" tx1="dk1" bg2="lt2" tx2="dk2" accent1="accent1" accent2="accent2" accent3="accent3" accent4="accent4" accent5="accent5" accent6="accent6" hlink="hlink" folHlink="folHlink"/>
  <p:sldLayoutIdLst>
    <p:sldLayoutId id="2147483682" r:id="rId1"/>
    <p:sldLayoutId id="2147483685" r:id="rId2"/>
    <p:sldLayoutId id="2147483686" r:id="rId3"/>
    <p:sldLayoutId id="2147483687" r:id="rId4"/>
    <p:sldLayoutId id="2147483688" r:id="rId5"/>
    <p:sldLayoutId id="2147483689" r:id="rId6"/>
    <p:sldLayoutId id="2147483690"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63E5E-7312-3B45-8379-DBF6045BBAEF}" type="datetimeFigureOut">
              <a:rPr lang="en-US" smtClean="0"/>
              <a:t>5/31/2018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DE3309-8C79-5B40-AA82-73A0F9D9993E}" type="slidenum">
              <a:rPr lang="en-US" smtClean="0"/>
              <a:t>‹#›</a:t>
            </a:fld>
            <a:endParaRPr lang="en-US"/>
          </a:p>
        </p:txBody>
      </p:sp>
      <p:pic>
        <p:nvPicPr>
          <p:cNvPr id="9" name="Picture 8"/>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8200" y="5534016"/>
            <a:ext cx="2963779" cy="648327"/>
          </a:xfrm>
          <a:prstGeom prst="rect">
            <a:avLst/>
          </a:prstGeom>
        </p:spPr>
      </p:pic>
    </p:spTree>
    <p:extLst>
      <p:ext uri="{BB962C8B-B14F-4D97-AF65-F5344CB8AC3E}">
        <p14:creationId xmlns:p14="http://schemas.microsoft.com/office/powerpoint/2010/main" val="286860085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48926" y="365125"/>
            <a:ext cx="540619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448926" y="1825625"/>
            <a:ext cx="540619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0D49EB-2117-C641-9ECE-95D254A8B654}" type="datetimeFigureOut">
              <a:rPr lang="en-US" smtClean="0"/>
              <a:t>5/31/2018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09D65D-8ECB-6A4F-8782-94A10A9BC5BA}" type="slidenum">
              <a:rPr lang="en-US" smtClean="0"/>
              <a:t>‹#›</a:t>
            </a:fld>
            <a:endParaRPr lang="en-US"/>
          </a:p>
        </p:txBody>
      </p:sp>
    </p:spTree>
    <p:extLst>
      <p:ext uri="{BB962C8B-B14F-4D97-AF65-F5344CB8AC3E}">
        <p14:creationId xmlns:p14="http://schemas.microsoft.com/office/powerpoint/2010/main" val="173224298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Lst>
  <p:txStyles>
    <p:titleStyle>
      <a:lvl1pPr algn="l" defTabSz="914400" rtl="0" eaLnBrk="1" latinLnBrk="0" hangingPunct="1">
        <a:lnSpc>
          <a:spcPct val="90000"/>
        </a:lnSpc>
        <a:spcBef>
          <a:spcPct val="0"/>
        </a:spcBef>
        <a:buNone/>
        <a:defRPr sz="4400" kern="1200">
          <a:solidFill>
            <a:srgbClr val="403F4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403F4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403F4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403F4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403F4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403F4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0D49EB-2117-C641-9ECE-95D254A8B654}" type="datetimeFigureOut">
              <a:rPr lang="en-US" smtClean="0"/>
              <a:t>5/31/2018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09D65D-8ECB-6A4F-8782-94A10A9BC5BA}" type="slidenum">
              <a:rPr lang="en-US" smtClean="0"/>
              <a:t>‹#›</a:t>
            </a:fld>
            <a:endParaRPr lang="en-US"/>
          </a:p>
        </p:txBody>
      </p:sp>
      <p:pic>
        <p:nvPicPr>
          <p:cNvPr id="7" name="Picture 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33400" y="5775158"/>
            <a:ext cx="2656878" cy="581192"/>
          </a:xfrm>
          <a:prstGeom prst="rect">
            <a:avLst/>
          </a:prstGeom>
        </p:spPr>
      </p:pic>
    </p:spTree>
    <p:extLst>
      <p:ext uri="{BB962C8B-B14F-4D97-AF65-F5344CB8AC3E}">
        <p14:creationId xmlns:p14="http://schemas.microsoft.com/office/powerpoint/2010/main" val="102620041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Lst>
  <p:txStyles>
    <p:titleStyle>
      <a:lvl1pPr algn="l" defTabSz="914400" rtl="0" eaLnBrk="1" latinLnBrk="0" hangingPunct="1">
        <a:lnSpc>
          <a:spcPct val="90000"/>
        </a:lnSpc>
        <a:spcBef>
          <a:spcPct val="0"/>
        </a:spcBef>
        <a:buNone/>
        <a:defRPr sz="4400" kern="1200">
          <a:solidFill>
            <a:srgbClr val="403F4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403F4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403F4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403F4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403F4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403F4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0D49EB-2117-C641-9ECE-95D254A8B654}" type="datetimeFigureOut">
              <a:rPr lang="en-US" smtClean="0"/>
              <a:t>5/31/2018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09D65D-8ECB-6A4F-8782-94A10A9BC5BA}" type="slidenum">
              <a:rPr lang="en-US" smtClean="0"/>
              <a:t>‹#›</a:t>
            </a:fld>
            <a:endParaRPr lang="en-US"/>
          </a:p>
        </p:txBody>
      </p:sp>
      <p:pic>
        <p:nvPicPr>
          <p:cNvPr id="7" name="Picture 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33400" y="5775158"/>
            <a:ext cx="2656878" cy="581192"/>
          </a:xfrm>
          <a:prstGeom prst="rect">
            <a:avLst/>
          </a:prstGeom>
        </p:spPr>
      </p:pic>
    </p:spTree>
    <p:extLst>
      <p:ext uri="{BB962C8B-B14F-4D97-AF65-F5344CB8AC3E}">
        <p14:creationId xmlns:p14="http://schemas.microsoft.com/office/powerpoint/2010/main" val="267985516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Lst>
  <p:txStyles>
    <p:titleStyle>
      <a:lvl1pPr algn="l" defTabSz="914400" rtl="0" eaLnBrk="1" latinLnBrk="0" hangingPunct="1">
        <a:lnSpc>
          <a:spcPct val="90000"/>
        </a:lnSpc>
        <a:spcBef>
          <a:spcPct val="0"/>
        </a:spcBef>
        <a:buNone/>
        <a:defRPr sz="4400" kern="1200">
          <a:solidFill>
            <a:srgbClr val="403F4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403F4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403F4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403F4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403F4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403F4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0.xml"/><Relationship Id="rId1" Type="http://schemas.openxmlformats.org/officeDocument/2006/relationships/slideLayout" Target="../slideLayouts/slideLayout39.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6.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hyperlink" Target="http://www.cancer.org/HPV" TargetMode="External"/><Relationship Id="rId1" Type="http://schemas.openxmlformats.org/officeDocument/2006/relationships/slideLayout" Target="../slideLayouts/slideLayout74.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4.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32.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6.svg"/></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hyperlink" Target="http://www.cancer.org/HPV" TargetMode="Externa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hyperlink" Target="mailto:Matt.Allison@Cancer.org" TargetMode="Externa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ACC1EBB-6893-4846-AD5B-976F91ED32D5}"/>
              </a:ext>
            </a:extLst>
          </p:cNvPr>
          <p:cNvSpPr>
            <a:spLocks noGrp="1"/>
          </p:cNvSpPr>
          <p:nvPr>
            <p:ph type="subTitle" idx="1"/>
          </p:nvPr>
        </p:nvSpPr>
        <p:spPr>
          <a:xfrm>
            <a:off x="1760538" y="3765550"/>
            <a:ext cx="8661400" cy="685800"/>
          </a:xfrm>
        </p:spPr>
        <p:txBody>
          <a:bodyPr rtlCol="0">
            <a:noAutofit/>
          </a:bodyPr>
          <a:lstStyle/>
          <a:p>
            <a:pPr>
              <a:defRPr/>
            </a:pPr>
            <a:r>
              <a:rPr lang="en-US" sz="6000" b="1" dirty="0">
                <a:latin typeface="Calibri" panose="020F0502020204030204" pitchFamily="34" charset="0"/>
                <a:cs typeface="FrutigerLight"/>
              </a:rPr>
              <a:t>Partner Showcase:</a:t>
            </a:r>
          </a:p>
          <a:p>
            <a:pPr>
              <a:defRPr/>
            </a:pPr>
            <a:r>
              <a:rPr lang="en-US" sz="4400" b="1" dirty="0">
                <a:latin typeface="Calibri" panose="020F0502020204030204" pitchFamily="34" charset="0"/>
                <a:cs typeface="FrutigerLight"/>
              </a:rPr>
              <a:t>American Cancer Society </a:t>
            </a:r>
          </a:p>
          <a:p>
            <a:pPr>
              <a:defRPr/>
            </a:pPr>
            <a:r>
              <a:rPr lang="en-US" sz="4400" b="1" i="1" dirty="0">
                <a:latin typeface="Calibri" panose="020F0502020204030204" pitchFamily="34" charset="0"/>
                <a:cs typeface="FrutigerLight"/>
              </a:rPr>
              <a:t>Mission: HPV Cancer Free</a:t>
            </a:r>
          </a:p>
        </p:txBody>
      </p:sp>
      <p:cxnSp>
        <p:nvCxnSpPr>
          <p:cNvPr id="5" name="Connector: Elbow 4">
            <a:extLst>
              <a:ext uri="{FF2B5EF4-FFF2-40B4-BE49-F238E27FC236}">
                <a16:creationId xmlns:a16="http://schemas.microsoft.com/office/drawing/2014/main" id="{ADF3CC84-881C-4FF3-8D86-01FA03CB398D}"/>
              </a:ext>
            </a:extLst>
          </p:cNvPr>
          <p:cNvCxnSpPr/>
          <p:nvPr/>
        </p:nvCxnSpPr>
        <p:spPr>
          <a:xfrm>
            <a:off x="-2454275" y="969963"/>
            <a:ext cx="914400" cy="914400"/>
          </a:xfrm>
          <a:prstGeom prst="bentConnector3">
            <a:avLst/>
          </a:prstGeom>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A0A34DF3-10E4-40AB-A35A-EE25C97D45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219706" cy="3072383"/>
          </a:xfrm>
          <a:prstGeom prst="rect">
            <a:avLst/>
          </a:prstGeom>
        </p:spPr>
      </p:pic>
    </p:spTree>
    <p:extLst>
      <p:ext uri="{BB962C8B-B14F-4D97-AF65-F5344CB8AC3E}">
        <p14:creationId xmlns:p14="http://schemas.microsoft.com/office/powerpoint/2010/main" val="1531059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901" y="2697770"/>
            <a:ext cx="12103100" cy="830997"/>
          </a:xfrm>
          <a:prstGeom prst="rect">
            <a:avLst/>
          </a:prstGeom>
          <a:noFill/>
        </p:spPr>
        <p:txBody>
          <a:bodyPr wrap="square" rtlCol="0">
            <a:spAutoFit/>
          </a:bodyPr>
          <a:lstStyle/>
          <a:p>
            <a:pPr algn="ctr" defTabSz="914377">
              <a:defRPr/>
            </a:pPr>
            <a:r>
              <a:rPr lang="en-US" sz="4800" b="1" kern="0" dirty="0">
                <a:solidFill>
                  <a:schemeClr val="bg1"/>
                </a:solidFill>
              </a:rPr>
              <a:t>OUR STRATEGIC AUDIENCES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45629"/>
          </a:xfrm>
          <a:prstGeom prst="rect">
            <a:avLst/>
          </a:prstGeom>
        </p:spPr>
      </p:pic>
      <p:sp>
        <p:nvSpPr>
          <p:cNvPr id="2" name="TextBox 1"/>
          <p:cNvSpPr txBox="1"/>
          <p:nvPr/>
        </p:nvSpPr>
        <p:spPr>
          <a:xfrm>
            <a:off x="489858" y="3541187"/>
            <a:ext cx="11702143" cy="4062651"/>
          </a:xfrm>
          <a:prstGeom prst="rect">
            <a:avLst/>
          </a:prstGeom>
          <a:noFill/>
        </p:spPr>
        <p:txBody>
          <a:bodyPr wrap="square" numCol="2" rtlCol="0">
            <a:spAutoFit/>
          </a:bodyPr>
          <a:lstStyle/>
          <a:p>
            <a:pPr marL="285744" indent="-285744" eaLnBrk="0" fontAlgn="base" hangingPunct="0">
              <a:lnSpc>
                <a:spcPct val="150000"/>
              </a:lnSpc>
              <a:buFont typeface="Wingdings" panose="05000000000000000000" pitchFamily="2" charset="2"/>
              <a:buChar char="v"/>
            </a:pPr>
            <a:r>
              <a:rPr lang="en-US" sz="3200" b="1" dirty="0">
                <a:solidFill>
                  <a:schemeClr val="bg1"/>
                </a:solidFill>
              </a:rPr>
              <a:t> </a:t>
            </a:r>
            <a:r>
              <a:rPr lang="en-US" sz="2800" b="1" dirty="0">
                <a:solidFill>
                  <a:schemeClr val="bg1"/>
                </a:solidFill>
              </a:rPr>
              <a:t>Health systems and providers</a:t>
            </a:r>
          </a:p>
          <a:p>
            <a:pPr marL="285744" indent="-285744" eaLnBrk="0" fontAlgn="base" hangingPunct="0">
              <a:lnSpc>
                <a:spcPct val="150000"/>
              </a:lnSpc>
              <a:buFont typeface="Wingdings" panose="05000000000000000000" pitchFamily="2" charset="2"/>
              <a:buChar char="v"/>
            </a:pPr>
            <a:r>
              <a:rPr lang="en-US" sz="2800" b="1" dirty="0">
                <a:solidFill>
                  <a:schemeClr val="bg1"/>
                </a:solidFill>
              </a:rPr>
              <a:t> Parents</a:t>
            </a:r>
          </a:p>
          <a:p>
            <a:pPr marL="285744" indent="-285744" eaLnBrk="0" fontAlgn="base" hangingPunct="0">
              <a:lnSpc>
                <a:spcPct val="150000"/>
              </a:lnSpc>
              <a:buFont typeface="Wingdings" panose="05000000000000000000" pitchFamily="2" charset="2"/>
              <a:buChar char="v"/>
            </a:pPr>
            <a:r>
              <a:rPr lang="en-US" sz="2800" b="1" dirty="0">
                <a:solidFill>
                  <a:schemeClr val="bg1"/>
                </a:solidFill>
              </a:rPr>
              <a:t> Staff</a:t>
            </a:r>
          </a:p>
          <a:p>
            <a:pPr marL="285744" indent="-285744" eaLnBrk="0" fontAlgn="base" hangingPunct="0">
              <a:lnSpc>
                <a:spcPct val="150000"/>
              </a:lnSpc>
              <a:buFont typeface="Wingdings" panose="05000000000000000000" pitchFamily="2" charset="2"/>
              <a:buChar char="v"/>
            </a:pPr>
            <a:endParaRPr lang="en-US" sz="2800" b="1" dirty="0">
              <a:solidFill>
                <a:schemeClr val="bg1"/>
              </a:solidFill>
            </a:endParaRPr>
          </a:p>
          <a:p>
            <a:pPr marL="285744" indent="-285744" eaLnBrk="0" fontAlgn="base" hangingPunct="0">
              <a:lnSpc>
                <a:spcPct val="150000"/>
              </a:lnSpc>
              <a:buFont typeface="Wingdings" panose="05000000000000000000" pitchFamily="2" charset="2"/>
              <a:buChar char="v"/>
            </a:pPr>
            <a:endParaRPr lang="en-US" sz="2800" b="1" dirty="0">
              <a:solidFill>
                <a:schemeClr val="bg1"/>
              </a:solidFill>
            </a:endParaRPr>
          </a:p>
          <a:p>
            <a:pPr marL="285744" indent="-285744" eaLnBrk="0" fontAlgn="base" hangingPunct="0">
              <a:lnSpc>
                <a:spcPct val="150000"/>
              </a:lnSpc>
              <a:buFont typeface="Wingdings" panose="05000000000000000000" pitchFamily="2" charset="2"/>
              <a:buChar char="v"/>
            </a:pPr>
            <a:r>
              <a:rPr lang="en-US" sz="2800" b="1" dirty="0">
                <a:solidFill>
                  <a:schemeClr val="bg1"/>
                </a:solidFill>
              </a:rPr>
              <a:t> Volunteers</a:t>
            </a:r>
          </a:p>
          <a:p>
            <a:pPr marL="285744" indent="-285744" eaLnBrk="0" fontAlgn="base" hangingPunct="0">
              <a:lnSpc>
                <a:spcPct val="150000"/>
              </a:lnSpc>
              <a:buFont typeface="Wingdings" panose="05000000000000000000" pitchFamily="2" charset="2"/>
              <a:buChar char="v"/>
            </a:pPr>
            <a:r>
              <a:rPr lang="en-US" sz="2800" dirty="0">
                <a:solidFill>
                  <a:schemeClr val="bg1"/>
                </a:solidFill>
              </a:rPr>
              <a:t> </a:t>
            </a:r>
            <a:r>
              <a:rPr lang="en-US" sz="2800" b="1" dirty="0">
                <a:solidFill>
                  <a:schemeClr val="bg1"/>
                </a:solidFill>
              </a:rPr>
              <a:t>Key Partner Organizations</a:t>
            </a:r>
          </a:p>
          <a:p>
            <a:pPr marL="285744" indent="-285744" eaLnBrk="0" fontAlgn="base" hangingPunct="0">
              <a:lnSpc>
                <a:spcPct val="150000"/>
              </a:lnSpc>
              <a:buFont typeface="Wingdings" panose="05000000000000000000" pitchFamily="2" charset="2"/>
              <a:buChar char="v"/>
            </a:pPr>
            <a:r>
              <a:rPr lang="en-US" sz="2800" b="1" dirty="0">
                <a:solidFill>
                  <a:schemeClr val="bg1"/>
                </a:solidFill>
              </a:rPr>
              <a:t> Donors</a:t>
            </a:r>
            <a:endParaRPr lang="en-US" sz="2800" b="1" kern="0" dirty="0">
              <a:solidFill>
                <a:schemeClr val="bg1"/>
              </a:solidFill>
            </a:endParaRPr>
          </a:p>
          <a:p>
            <a:endParaRPr lang="en-US" sz="2400" dirty="0"/>
          </a:p>
        </p:txBody>
      </p:sp>
    </p:spTree>
    <p:extLst>
      <p:ext uri="{BB962C8B-B14F-4D97-AF65-F5344CB8AC3E}">
        <p14:creationId xmlns:p14="http://schemas.microsoft.com/office/powerpoint/2010/main" val="370667141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FE4CA8-C9AA-4671-A1F4-3AB6A223E9EE}"/>
              </a:ext>
            </a:extLst>
          </p:cNvPr>
          <p:cNvPicPr>
            <a:picLocks noChangeAspect="1"/>
          </p:cNvPicPr>
          <p:nvPr/>
        </p:nvPicPr>
        <p:blipFill>
          <a:blip r:embed="rId3"/>
          <a:stretch>
            <a:fillRect/>
          </a:stretch>
        </p:blipFill>
        <p:spPr>
          <a:xfrm>
            <a:off x="6388980" y="0"/>
            <a:ext cx="5803020" cy="6858000"/>
          </a:xfrm>
          <a:prstGeom prst="rect">
            <a:avLst/>
          </a:prstGeom>
        </p:spPr>
      </p:pic>
      <p:sp>
        <p:nvSpPr>
          <p:cNvPr id="5" name="Title 1">
            <a:extLst>
              <a:ext uri="{FF2B5EF4-FFF2-40B4-BE49-F238E27FC236}">
                <a16:creationId xmlns:a16="http://schemas.microsoft.com/office/drawing/2014/main" id="{AC0EF4DB-0AF8-47B9-B0FD-472E42400DA4}"/>
              </a:ext>
            </a:extLst>
          </p:cNvPr>
          <p:cNvSpPr txBox="1">
            <a:spLocks/>
          </p:cNvSpPr>
          <p:nvPr/>
        </p:nvSpPr>
        <p:spPr>
          <a:xfrm>
            <a:off x="232083" y="654153"/>
            <a:ext cx="5926122" cy="1166327"/>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007C88"/>
                </a:solidFill>
              </a:rPr>
              <a:t>Campaign Messages</a:t>
            </a:r>
            <a:br>
              <a:rPr lang="en-US" sz="4800" dirty="0"/>
            </a:br>
            <a:endParaRPr lang="en-US" sz="4800" dirty="0"/>
          </a:p>
        </p:txBody>
      </p:sp>
      <p:sp>
        <p:nvSpPr>
          <p:cNvPr id="6" name="Title 1">
            <a:extLst>
              <a:ext uri="{FF2B5EF4-FFF2-40B4-BE49-F238E27FC236}">
                <a16:creationId xmlns:a16="http://schemas.microsoft.com/office/drawing/2014/main" id="{18A06241-5188-4FA2-8A36-7AF711BB077F}"/>
              </a:ext>
            </a:extLst>
          </p:cNvPr>
          <p:cNvSpPr txBox="1">
            <a:spLocks/>
          </p:cNvSpPr>
          <p:nvPr/>
        </p:nvSpPr>
        <p:spPr>
          <a:xfrm>
            <a:off x="232082" y="1820480"/>
            <a:ext cx="5926123" cy="28527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indent="-742950">
              <a:buFont typeface="+mj-lt"/>
              <a:buAutoNum type="arabicPeriod"/>
            </a:pPr>
            <a:r>
              <a:rPr lang="en-US" sz="3200" dirty="0"/>
              <a:t>HPV vaccination is cancer prevention.</a:t>
            </a:r>
          </a:p>
          <a:p>
            <a:pPr marL="742950" indent="-742950">
              <a:buFont typeface="+mj-lt"/>
              <a:buAutoNum type="arabicPeriod"/>
            </a:pPr>
            <a:r>
              <a:rPr lang="en-US" sz="3200" dirty="0"/>
              <a:t>The HPV vaccine series is best when given at age 11 &amp; 12.</a:t>
            </a:r>
          </a:p>
          <a:p>
            <a:pPr marL="742950" indent="-742950">
              <a:buFont typeface="+mj-lt"/>
              <a:buAutoNum type="arabicPeriod"/>
            </a:pPr>
            <a:r>
              <a:rPr lang="en-US" sz="3200" dirty="0"/>
              <a:t>The vaccine is safe &amp; effective.</a:t>
            </a:r>
          </a:p>
          <a:p>
            <a:pPr marL="742950" indent="-742950">
              <a:buFont typeface="+mj-lt"/>
              <a:buAutoNum type="arabicPeriod"/>
            </a:pPr>
            <a:r>
              <a:rPr lang="en-US" sz="3200" dirty="0"/>
              <a:t>The vaccine is for boys &amp; girls.</a:t>
            </a:r>
          </a:p>
        </p:txBody>
      </p:sp>
      <p:pic>
        <p:nvPicPr>
          <p:cNvPr id="7" name="Picture 6">
            <a:extLst>
              <a:ext uri="{FF2B5EF4-FFF2-40B4-BE49-F238E27FC236}">
                <a16:creationId xmlns:a16="http://schemas.microsoft.com/office/drawing/2014/main" id="{4508F089-9E5B-4FEA-A6B9-91A19A5A97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993" y="5101026"/>
            <a:ext cx="5448300" cy="1190625"/>
          </a:xfrm>
          <a:prstGeom prst="rect">
            <a:avLst/>
          </a:prstGeom>
        </p:spPr>
      </p:pic>
    </p:spTree>
    <p:extLst>
      <p:ext uri="{BB962C8B-B14F-4D97-AF65-F5344CB8AC3E}">
        <p14:creationId xmlns:p14="http://schemas.microsoft.com/office/powerpoint/2010/main" val="3124910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4000" b="1" spc="300" dirty="0"/>
              <a:t>5 Key HPV Vaccination Strategies</a:t>
            </a:r>
            <a:endParaRPr lang="en-US" sz="4000" b="1" dirty="0"/>
          </a:p>
        </p:txBody>
      </p:sp>
    </p:spTree>
    <p:extLst>
      <p:ext uri="{BB962C8B-B14F-4D97-AF65-F5344CB8AC3E}">
        <p14:creationId xmlns:p14="http://schemas.microsoft.com/office/powerpoint/2010/main" val="864063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46FB08-55AA-46DA-BB4F-FAD74AA14FB4}"/>
              </a:ext>
            </a:extLst>
          </p:cNvPr>
          <p:cNvPicPr>
            <a:picLocks noChangeAspect="1"/>
          </p:cNvPicPr>
          <p:nvPr/>
        </p:nvPicPr>
        <p:blipFill>
          <a:blip r:embed="rId3"/>
          <a:stretch>
            <a:fillRect/>
          </a:stretch>
        </p:blipFill>
        <p:spPr>
          <a:xfrm>
            <a:off x="1297859" y="265536"/>
            <a:ext cx="9596282" cy="6326928"/>
          </a:xfrm>
          <a:prstGeom prst="rect">
            <a:avLst/>
          </a:prstGeom>
        </p:spPr>
      </p:pic>
    </p:spTree>
    <p:extLst>
      <p:ext uri="{BB962C8B-B14F-4D97-AF65-F5344CB8AC3E}">
        <p14:creationId xmlns:p14="http://schemas.microsoft.com/office/powerpoint/2010/main" val="3183232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6B74F9D-E7AD-401B-91AF-F99F96357EE6}"/>
              </a:ext>
            </a:extLst>
          </p:cNvPr>
          <p:cNvSpPr>
            <a:spLocks noGrp="1"/>
          </p:cNvSpPr>
          <p:nvPr>
            <p:ph type="title"/>
          </p:nvPr>
        </p:nvSpPr>
        <p:spPr>
          <a:xfrm>
            <a:off x="232082" y="1820480"/>
            <a:ext cx="6996697" cy="2852737"/>
          </a:xfrm>
        </p:spPr>
        <p:txBody>
          <a:bodyPr>
            <a:normAutofit/>
          </a:bodyPr>
          <a:lstStyle/>
          <a:p>
            <a:r>
              <a:rPr lang="en-US" sz="4800" b="1" dirty="0">
                <a:solidFill>
                  <a:srgbClr val="007C88"/>
                </a:solidFill>
              </a:rPr>
              <a:t>Strategy 1: </a:t>
            </a:r>
            <a:br>
              <a:rPr lang="en-US" sz="4800" dirty="0"/>
            </a:br>
            <a:r>
              <a:rPr lang="en-US" sz="4800" dirty="0"/>
              <a:t>Strengthen </a:t>
            </a:r>
            <a:br>
              <a:rPr lang="en-US" sz="4800" dirty="0"/>
            </a:br>
            <a:r>
              <a:rPr lang="en-US" sz="4800" dirty="0"/>
              <a:t>Provider Recommendations</a:t>
            </a:r>
          </a:p>
        </p:txBody>
      </p:sp>
    </p:spTree>
    <p:extLst>
      <p:ext uri="{BB962C8B-B14F-4D97-AF65-F5344CB8AC3E}">
        <p14:creationId xmlns:p14="http://schemas.microsoft.com/office/powerpoint/2010/main" val="1217474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69336" y="755809"/>
            <a:ext cx="3958937" cy="5247391"/>
          </a:xfrm>
          <a:prstGeom prst="rect">
            <a:avLst/>
          </a:prstGeom>
        </p:spPr>
      </p:pic>
      <p:sp>
        <p:nvSpPr>
          <p:cNvPr id="8" name="TextBox 7"/>
          <p:cNvSpPr txBox="1"/>
          <p:nvPr/>
        </p:nvSpPr>
        <p:spPr>
          <a:xfrm>
            <a:off x="5293315" y="278656"/>
            <a:ext cx="6289085" cy="62016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ysClr val="windowText" lastClr="000000"/>
                </a:solidFill>
                <a:effectLst/>
                <a:uLnTx/>
                <a:uFillTx/>
                <a:latin typeface="Calibri" panose="020F0502020204030204"/>
                <a:ea typeface="+mn-ea"/>
                <a:cs typeface="+mn-cs"/>
              </a:rPr>
              <a:t>Steps for Increasing HPV Vaccination in Practice: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Calibri" panose="020F0502020204030204"/>
                <a:ea typeface="+mn-ea"/>
                <a:cs typeface="+mn-cs"/>
              </a:rPr>
              <a:t>An Action Guide to Implement </a:t>
            </a:r>
            <a:r>
              <a:rPr kumimoji="0" lang="en-US" sz="2400" b="1" i="0" u="none" strike="noStrike" kern="0" cap="none" spc="0" normalizeH="0" baseline="0" noProof="0" dirty="0">
                <a:ln>
                  <a:noFill/>
                </a:ln>
                <a:solidFill>
                  <a:sysClr val="windowText" lastClr="000000"/>
                </a:solidFill>
                <a:effectLst/>
                <a:uLnTx/>
                <a:uFillTx/>
                <a:latin typeface="Calibri" panose="020F0502020204030204"/>
                <a:ea typeface="+mn-ea"/>
                <a:cs typeface="+mn-cs"/>
              </a:rPr>
              <a:t>Evidence-based Interventions</a:t>
            </a:r>
            <a:r>
              <a:rPr kumimoji="0" lang="en-US" sz="2400" b="0" i="0" u="none" strike="noStrike" kern="0" cap="none" spc="0" normalizeH="0" baseline="0" noProof="0" dirty="0">
                <a:ln>
                  <a:noFill/>
                </a:ln>
                <a:solidFill>
                  <a:sysClr val="windowText" lastClr="000000"/>
                </a:solidFill>
                <a:effectLst/>
                <a:uLnTx/>
                <a:uFillTx/>
                <a:latin typeface="Calibri" panose="020F0502020204030204"/>
                <a:ea typeface="+mn-ea"/>
                <a:cs typeface="+mn-cs"/>
              </a:rPr>
              <a:t> in Clinical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4472C4"/>
                </a:solidFill>
                <a:effectLst/>
                <a:uLnTx/>
                <a:uFillTx/>
                <a:latin typeface="Calibri" panose="020F0502020204030204"/>
                <a:ea typeface="+mn-ea"/>
                <a:cs typeface="+mn-cs"/>
              </a:rPr>
              <a:t>http://bit.ly/HPVStepsActionGuide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ysClr val="windowText" lastClr="000000"/>
                </a:solidFill>
                <a:effectLst/>
                <a:uLnTx/>
                <a:uFillTx/>
                <a:latin typeface="Calibri" panose="020F0502020204030204"/>
                <a:ea typeface="+mn-ea"/>
                <a:cs typeface="+mn-cs"/>
              </a:rPr>
              <a:t>Toolkit</a:t>
            </a:r>
            <a:r>
              <a:rPr kumimoji="0" lang="en-US" sz="3200" b="1" i="0" u="none" strike="noStrike" kern="0" cap="none" spc="0" normalizeH="0" baseline="0" noProof="0" dirty="0">
                <a:ln>
                  <a:noFill/>
                </a:ln>
                <a:solidFill>
                  <a:sysClr val="windowText" lastClr="000000"/>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ysClr val="windowText" lastClr="000000"/>
                </a:solidFill>
                <a:effectLst/>
                <a:uLnTx/>
                <a:uFillTx/>
                <a:latin typeface="Calibri" panose="020F0502020204030204"/>
                <a:ea typeface="+mn-ea"/>
                <a:cs typeface="+mn-cs"/>
              </a:rPr>
              <a:t>Road map</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ysClr val="windowText" lastClr="000000"/>
                </a:solidFill>
                <a:effectLst/>
                <a:uLnTx/>
                <a:uFillTx/>
                <a:latin typeface="Calibri" panose="020F0502020204030204"/>
                <a:ea typeface="+mn-ea"/>
                <a:cs typeface="+mn-cs"/>
              </a:rPr>
              <a:t>Portal to resources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ysClr val="windowText" lastClr="000000"/>
                </a:solidFill>
                <a:effectLst/>
                <a:uLnTx/>
                <a:uFillTx/>
                <a:latin typeface="Calibri" panose="020F0502020204030204"/>
                <a:ea typeface="+mn-ea"/>
                <a:cs typeface="+mn-cs"/>
              </a:rPr>
              <a:t>Launched June 2015</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ysClr val="windowText" lastClr="000000"/>
                </a:solidFill>
                <a:effectLst/>
                <a:uLnTx/>
                <a:uFillTx/>
                <a:latin typeface="Calibri" panose="020F0502020204030204"/>
                <a:ea typeface="+mn-ea"/>
                <a:cs typeface="+mn-cs"/>
              </a:rPr>
              <a:t>Tested and improved by over 80 FQHC clinic-level intervention projects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1144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902915" y="793132"/>
            <a:ext cx="6289085"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ysClr val="windowText" lastClr="000000"/>
                </a:solidFill>
                <a:effectLst/>
                <a:uLnTx/>
                <a:uFillTx/>
                <a:latin typeface="Calibri" panose="020F0502020204030204"/>
                <a:ea typeface="+mn-ea"/>
                <a:cs typeface="+mn-cs"/>
              </a:rPr>
              <a:t>HPV Roundtable Clinical Action Guides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a:p>
            <a:pPr lvl="0">
              <a:defRPr/>
            </a:pPr>
            <a:r>
              <a:rPr lang="en-US" sz="2400" dirty="0"/>
              <a:t>The guides available include: </a:t>
            </a:r>
          </a:p>
          <a:p>
            <a:pPr marL="342900" lvl="0" indent="-342900">
              <a:buFont typeface="Arial" panose="020B0604020202020204" pitchFamily="34" charset="0"/>
              <a:buChar char="•"/>
              <a:defRPr/>
            </a:pPr>
            <a:r>
              <a:rPr lang="en-US" sz="2400" dirty="0"/>
              <a:t>Physician/Physician Assistant/Nurse Practitioner Guide </a:t>
            </a:r>
          </a:p>
          <a:p>
            <a:pPr marL="342900" lvl="0" indent="-342900">
              <a:buFont typeface="Arial" panose="020B0604020202020204" pitchFamily="34" charset="0"/>
              <a:buChar char="•"/>
              <a:defRPr/>
            </a:pPr>
            <a:r>
              <a:rPr lang="en-US" sz="2400" dirty="0"/>
              <a:t>Nurse &amp; Medical Assistant Guide </a:t>
            </a:r>
          </a:p>
          <a:p>
            <a:pPr marL="342900" lvl="0" indent="-342900">
              <a:buFont typeface="Arial" panose="020B0604020202020204" pitchFamily="34" charset="0"/>
              <a:buChar char="•"/>
              <a:defRPr/>
            </a:pPr>
            <a:r>
              <a:rPr lang="en-US" sz="2400" dirty="0"/>
              <a:t>Dental Health Professionals Guide </a:t>
            </a:r>
          </a:p>
          <a:p>
            <a:pPr marL="342900" lvl="0" indent="-342900">
              <a:buFont typeface="Arial" panose="020B0604020202020204" pitchFamily="34" charset="0"/>
              <a:buChar char="•"/>
              <a:defRPr/>
            </a:pPr>
            <a:r>
              <a:rPr lang="en-US" sz="2400" dirty="0"/>
              <a:t>Large Health Systems Guide </a:t>
            </a:r>
          </a:p>
          <a:p>
            <a:pPr marL="342900" lvl="0" indent="-342900">
              <a:buFont typeface="Arial" panose="020B0604020202020204" pitchFamily="34" charset="0"/>
              <a:buChar char="•"/>
              <a:defRPr/>
            </a:pPr>
            <a:r>
              <a:rPr lang="en-US" sz="2400" dirty="0"/>
              <a:t>Office Team Guide </a:t>
            </a:r>
          </a:p>
          <a:p>
            <a:pPr marL="342900" lvl="0" indent="-342900">
              <a:buFont typeface="Arial" panose="020B0604020202020204" pitchFamily="34" charset="0"/>
              <a:buChar char="•"/>
              <a:defRPr/>
            </a:pPr>
            <a:r>
              <a:rPr lang="en-US" sz="2400" dirty="0"/>
              <a:t>Small Private Practices Guide</a:t>
            </a: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1026" name="Picture 2" descr="http://hpvroundtable.org/wp-content/uploads/2018/02/All-6-Guides.jpg">
            <a:extLst>
              <a:ext uri="{FF2B5EF4-FFF2-40B4-BE49-F238E27FC236}">
                <a16:creationId xmlns:a16="http://schemas.microsoft.com/office/drawing/2014/main" id="{BCAD6C78-A8A1-4846-8C37-5A821B662C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119" y="950720"/>
            <a:ext cx="5455376" cy="4366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602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336" y="4938426"/>
            <a:ext cx="11809664" cy="1273195"/>
          </a:xfrm>
        </p:spPr>
        <p:txBody>
          <a:bodyPr>
            <a:normAutofit/>
          </a:bodyPr>
          <a:lstStyle/>
          <a:p>
            <a:r>
              <a:rPr lang="en-US" sz="4800" b="1" dirty="0">
                <a:solidFill>
                  <a:srgbClr val="007C88"/>
                </a:solidFill>
              </a:rPr>
              <a:t>Strategy 2: </a:t>
            </a:r>
            <a:r>
              <a:rPr lang="en-US" sz="4800" dirty="0"/>
              <a:t>Activate Partners and Stakeholders</a:t>
            </a:r>
          </a:p>
        </p:txBody>
      </p:sp>
      <p:pic>
        <p:nvPicPr>
          <p:cNvPr id="2050" name="Picture 2" descr="HPV Roundtable membership">
            <a:extLst>
              <a:ext uri="{FF2B5EF4-FFF2-40B4-BE49-F238E27FC236}">
                <a16:creationId xmlns:a16="http://schemas.microsoft.com/office/drawing/2014/main" id="{E6728763-C747-4F1C-B5B4-B5F154580B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176"/>
          <a:stretch/>
        </p:blipFill>
        <p:spPr bwMode="auto">
          <a:xfrm>
            <a:off x="1" y="0"/>
            <a:ext cx="12192000" cy="491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511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A987530-5F35-4FDE-99F8-672FBE9A5D68}"/>
              </a:ext>
            </a:extLst>
          </p:cNvPr>
          <p:cNvSpPr>
            <a:spLocks noGrp="1"/>
          </p:cNvSpPr>
          <p:nvPr>
            <p:ph type="title"/>
          </p:nvPr>
        </p:nvSpPr>
        <p:spPr>
          <a:xfrm>
            <a:off x="953299" y="1296324"/>
            <a:ext cx="5657441" cy="3252965"/>
          </a:xfrm>
        </p:spPr>
        <p:txBody>
          <a:bodyPr>
            <a:normAutofit fontScale="90000"/>
          </a:bodyPr>
          <a:lstStyle/>
          <a:p>
            <a:r>
              <a:rPr lang="en-US" b="1" dirty="0">
                <a:solidFill>
                  <a:srgbClr val="007C88"/>
                </a:solidFill>
              </a:rPr>
              <a:t>Strategy 3: </a:t>
            </a:r>
            <a:br>
              <a:rPr lang="en-US" dirty="0"/>
            </a:br>
            <a:r>
              <a:rPr lang="en-US" dirty="0"/>
              <a:t>Know Your Data </a:t>
            </a:r>
            <a:br>
              <a:rPr lang="en-US" dirty="0"/>
            </a:br>
            <a:r>
              <a:rPr lang="en-US" dirty="0"/>
              <a:t>and Track Progress</a:t>
            </a:r>
          </a:p>
        </p:txBody>
      </p:sp>
    </p:spTree>
    <p:extLst>
      <p:ext uri="{BB962C8B-B14F-4D97-AF65-F5344CB8AC3E}">
        <p14:creationId xmlns:p14="http://schemas.microsoft.com/office/powerpoint/2010/main" val="4037725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A2ECE77-840B-440C-B3C3-3394B09F8F6F}"/>
              </a:ext>
            </a:extLst>
          </p:cNvPr>
          <p:cNvSpPr txBox="1">
            <a:spLocks/>
          </p:cNvSpPr>
          <p:nvPr/>
        </p:nvSpPr>
        <p:spPr>
          <a:xfrm>
            <a:off x="6349546" y="1203324"/>
            <a:ext cx="5657441" cy="325296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rgbClr val="403F41"/>
                </a:solidFill>
                <a:latin typeface="+mj-lt"/>
                <a:ea typeface="+mj-ea"/>
                <a:cs typeface="+mj-cs"/>
              </a:defRPr>
            </a:lvl1pPr>
          </a:lstStyle>
          <a:p>
            <a:r>
              <a:rPr lang="en-US" b="1" dirty="0">
                <a:solidFill>
                  <a:srgbClr val="007C88"/>
                </a:solidFill>
              </a:rPr>
              <a:t>Strategy 4: </a:t>
            </a:r>
            <a:br>
              <a:rPr lang="en-US" dirty="0"/>
            </a:br>
            <a:r>
              <a:rPr lang="en-US" dirty="0"/>
              <a:t>Implement Evidence-Based Interventions and Systems Changes</a:t>
            </a:r>
          </a:p>
        </p:txBody>
      </p:sp>
    </p:spTree>
    <p:extLst>
      <p:ext uri="{BB962C8B-B14F-4D97-AF65-F5344CB8AC3E}">
        <p14:creationId xmlns:p14="http://schemas.microsoft.com/office/powerpoint/2010/main" val="832913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1FFFF4-180E-472B-A7AB-B30693ECD038}"/>
              </a:ext>
            </a:extLst>
          </p:cNvPr>
          <p:cNvSpPr txBox="1"/>
          <p:nvPr/>
        </p:nvSpPr>
        <p:spPr>
          <a:xfrm>
            <a:off x="380010" y="5640779"/>
            <a:ext cx="6187045" cy="646331"/>
          </a:xfrm>
          <a:prstGeom prst="rect">
            <a:avLst/>
          </a:prstGeom>
          <a:noFill/>
        </p:spPr>
        <p:txBody>
          <a:bodyPr wrap="square" rtlCol="0">
            <a:spAutoFit/>
          </a:bodyPr>
          <a:lstStyle/>
          <a:p>
            <a:r>
              <a:rPr lang="en-US" dirty="0"/>
              <a:t>Matt Allison, Senior Program Manager</a:t>
            </a:r>
          </a:p>
          <a:p>
            <a:r>
              <a:rPr lang="en-US" dirty="0"/>
              <a:t>HPV Vaccination</a:t>
            </a:r>
          </a:p>
        </p:txBody>
      </p:sp>
    </p:spTree>
    <p:extLst>
      <p:ext uri="{BB962C8B-B14F-4D97-AF65-F5344CB8AC3E}">
        <p14:creationId xmlns:p14="http://schemas.microsoft.com/office/powerpoint/2010/main" val="1071841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942A328-F985-472B-A2F3-A62B40B331BE}"/>
              </a:ext>
            </a:extLst>
          </p:cNvPr>
          <p:cNvSpPr txBox="1">
            <a:spLocks/>
          </p:cNvSpPr>
          <p:nvPr/>
        </p:nvSpPr>
        <p:spPr>
          <a:xfrm>
            <a:off x="6491214" y="1717449"/>
            <a:ext cx="6996697" cy="285273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403F41"/>
                </a:solidFill>
                <a:latin typeface="+mj-lt"/>
                <a:ea typeface="+mj-ea"/>
                <a:cs typeface="+mj-cs"/>
              </a:defRPr>
            </a:lvl1pPr>
          </a:lstStyle>
          <a:p>
            <a:pPr algn="l"/>
            <a:r>
              <a:rPr lang="en-US" b="1">
                <a:solidFill>
                  <a:srgbClr val="007C88"/>
                </a:solidFill>
              </a:rPr>
              <a:t>Strategy 5: </a:t>
            </a:r>
            <a:br>
              <a:rPr lang="en-US"/>
            </a:br>
            <a:r>
              <a:rPr lang="en-US"/>
              <a:t>Increase Parental Knowledge</a:t>
            </a:r>
            <a:endParaRPr lang="en-US" dirty="0"/>
          </a:p>
        </p:txBody>
      </p:sp>
    </p:spTree>
    <p:extLst>
      <p:ext uri="{BB962C8B-B14F-4D97-AF65-F5344CB8AC3E}">
        <p14:creationId xmlns:p14="http://schemas.microsoft.com/office/powerpoint/2010/main" val="2126217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8A568-4FDB-4B19-B725-DBC4BC2E691C}"/>
              </a:ext>
            </a:extLst>
          </p:cNvPr>
          <p:cNvSpPr>
            <a:spLocks noGrp="1"/>
          </p:cNvSpPr>
          <p:nvPr>
            <p:ph type="title"/>
          </p:nvPr>
        </p:nvSpPr>
        <p:spPr>
          <a:xfrm>
            <a:off x="2756125" y="1403155"/>
            <a:ext cx="9144000" cy="1943763"/>
          </a:xfrm>
        </p:spPr>
        <p:txBody>
          <a:bodyPr>
            <a:normAutofit/>
          </a:bodyPr>
          <a:lstStyle/>
          <a:p>
            <a:r>
              <a:rPr lang="en-US" sz="5400" dirty="0"/>
              <a:t>External launch</a:t>
            </a:r>
            <a:br>
              <a:rPr lang="en-US" sz="5400" dirty="0"/>
            </a:br>
            <a:r>
              <a:rPr lang="en-US" sz="5400" dirty="0"/>
              <a:t>week of June 4, 2018</a:t>
            </a:r>
          </a:p>
        </p:txBody>
      </p:sp>
      <p:pic>
        <p:nvPicPr>
          <p:cNvPr id="3" name="Picture 2">
            <a:extLst>
              <a:ext uri="{FF2B5EF4-FFF2-40B4-BE49-F238E27FC236}">
                <a16:creationId xmlns:a16="http://schemas.microsoft.com/office/drawing/2014/main" id="{0D4804E3-6CF8-4A2A-B2A0-E23DE749A22A}"/>
              </a:ext>
            </a:extLst>
          </p:cNvPr>
          <p:cNvPicPr>
            <a:picLocks noChangeAspect="1"/>
          </p:cNvPicPr>
          <p:nvPr/>
        </p:nvPicPr>
        <p:blipFill>
          <a:blip r:embed="rId3"/>
          <a:stretch>
            <a:fillRect/>
          </a:stretch>
        </p:blipFill>
        <p:spPr>
          <a:xfrm>
            <a:off x="388302" y="798489"/>
            <a:ext cx="2892763" cy="2908701"/>
          </a:xfrm>
          <a:prstGeom prst="rect">
            <a:avLst/>
          </a:prstGeom>
        </p:spPr>
      </p:pic>
    </p:spTree>
    <p:extLst>
      <p:ext uri="{BB962C8B-B14F-4D97-AF65-F5344CB8AC3E}">
        <p14:creationId xmlns:p14="http://schemas.microsoft.com/office/powerpoint/2010/main" val="3343398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2358F6-DEBC-4C7B-B718-06C895C42A52}"/>
              </a:ext>
            </a:extLst>
          </p:cNvPr>
          <p:cNvPicPr>
            <a:picLocks noChangeAspect="1"/>
          </p:cNvPicPr>
          <p:nvPr/>
        </p:nvPicPr>
        <p:blipFill>
          <a:blip r:embed="rId2"/>
          <a:stretch>
            <a:fillRect/>
          </a:stretch>
        </p:blipFill>
        <p:spPr>
          <a:xfrm>
            <a:off x="0" y="14004"/>
            <a:ext cx="12192000" cy="6829992"/>
          </a:xfrm>
          <a:prstGeom prst="rect">
            <a:avLst/>
          </a:prstGeom>
        </p:spPr>
      </p:pic>
    </p:spTree>
    <p:extLst>
      <p:ext uri="{BB962C8B-B14F-4D97-AF65-F5344CB8AC3E}">
        <p14:creationId xmlns:p14="http://schemas.microsoft.com/office/powerpoint/2010/main" val="1915469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5175" y="1802600"/>
            <a:ext cx="10509250" cy="672218"/>
          </a:xfrm>
        </p:spPr>
        <p:txBody>
          <a:bodyPr/>
          <a:lstStyle/>
          <a:p>
            <a:r>
              <a:rPr lang="en-US" dirty="0"/>
              <a:t>Take action and stand with ACS:</a:t>
            </a:r>
          </a:p>
        </p:txBody>
      </p:sp>
      <p:sp>
        <p:nvSpPr>
          <p:cNvPr id="9" name="TextBox 8">
            <a:extLst>
              <a:ext uri="{FF2B5EF4-FFF2-40B4-BE49-F238E27FC236}">
                <a16:creationId xmlns:a16="http://schemas.microsoft.com/office/drawing/2014/main" id="{F18457C4-DECD-4644-A91B-4903D728D508}"/>
              </a:ext>
            </a:extLst>
          </p:cNvPr>
          <p:cNvSpPr txBox="1"/>
          <p:nvPr/>
        </p:nvSpPr>
        <p:spPr>
          <a:xfrm>
            <a:off x="681199" y="2545993"/>
            <a:ext cx="10593226" cy="3785652"/>
          </a:xfrm>
          <a:prstGeom prst="rect">
            <a:avLst/>
          </a:prstGeom>
          <a:noFill/>
        </p:spPr>
        <p:txBody>
          <a:bodyPr wrap="square" rtlCol="0">
            <a:spAutoFit/>
          </a:bodyPr>
          <a:lstStyle/>
          <a:p>
            <a:pPr marL="342900" indent="-342900">
              <a:buFont typeface="+mj-lt"/>
              <a:buAutoNum type="arabicPeriod"/>
            </a:pPr>
            <a:r>
              <a:rPr lang="en-US" sz="2400" dirty="0"/>
              <a:t>Endorse, share, and support the American Cancer Society goal to vaccinate 80% of 13-year-olds by 2026. </a:t>
            </a:r>
          </a:p>
          <a:p>
            <a:pPr marL="342900" indent="-342900">
              <a:buFont typeface="+mj-lt"/>
              <a:buAutoNum type="arabicPeriod"/>
            </a:pPr>
            <a:r>
              <a:rPr lang="en-US" sz="2400" dirty="0"/>
              <a:t>Visit </a:t>
            </a:r>
            <a:r>
              <a:rPr lang="en-US" sz="2400" dirty="0">
                <a:hlinkClick r:id="rId2"/>
              </a:rPr>
              <a:t>www.cancer.org/HPV</a:t>
            </a:r>
            <a:r>
              <a:rPr lang="en-US" sz="2400" dirty="0"/>
              <a:t> and follow and share American Cancer Society social media posts on Facebook, Twitter, and Instagram. </a:t>
            </a:r>
          </a:p>
          <a:p>
            <a:pPr marL="342900" indent="-342900">
              <a:buFont typeface="+mj-lt"/>
              <a:buAutoNum type="arabicPeriod"/>
            </a:pPr>
            <a:r>
              <a:rPr lang="en-US" sz="2400" dirty="0"/>
              <a:t>Partner with the American Cancer Society on the five key campaign strategies. </a:t>
            </a:r>
          </a:p>
          <a:p>
            <a:pPr marL="342900" indent="-342900">
              <a:buFont typeface="+mj-lt"/>
              <a:buAutoNum type="arabicPeriod"/>
            </a:pPr>
            <a:r>
              <a:rPr lang="en-US" sz="2400" dirty="0"/>
              <a:t>Join existing HPV coalitions, roundtables, or workgroups. These groups are planning and leading HPV vaccination improvement work across their state. Their plans and activities can be shared by your local ACS State Health Systems manager. To identify and contact the ACS State Health Systems staff partner for your state, access our interactive map. </a:t>
            </a:r>
          </a:p>
        </p:txBody>
      </p:sp>
    </p:spTree>
    <p:extLst>
      <p:ext uri="{BB962C8B-B14F-4D97-AF65-F5344CB8AC3E}">
        <p14:creationId xmlns:p14="http://schemas.microsoft.com/office/powerpoint/2010/main" val="1947977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01CD8-76B6-4570-A897-D5C5238749A0}"/>
              </a:ext>
            </a:extLst>
          </p:cNvPr>
          <p:cNvSpPr>
            <a:spLocks noGrp="1"/>
          </p:cNvSpPr>
          <p:nvPr>
            <p:ph type="title"/>
          </p:nvPr>
        </p:nvSpPr>
        <p:spPr>
          <a:xfrm>
            <a:off x="1090191" y="2754322"/>
            <a:ext cx="10509250" cy="672218"/>
          </a:xfrm>
        </p:spPr>
        <p:txBody>
          <a:bodyPr/>
          <a:lstStyle/>
          <a:p>
            <a:r>
              <a:rPr lang="en-US" dirty="0"/>
              <a:t>Campaign Resource Guide</a:t>
            </a:r>
          </a:p>
        </p:txBody>
      </p:sp>
      <p:pic>
        <p:nvPicPr>
          <p:cNvPr id="5" name="Picture 4">
            <a:extLst>
              <a:ext uri="{FF2B5EF4-FFF2-40B4-BE49-F238E27FC236}">
                <a16:creationId xmlns:a16="http://schemas.microsoft.com/office/drawing/2014/main" id="{44FFA01B-3E2B-4B82-93D7-AFBDDB31122E}"/>
              </a:ext>
            </a:extLst>
          </p:cNvPr>
          <p:cNvPicPr>
            <a:picLocks noChangeAspect="1"/>
          </p:cNvPicPr>
          <p:nvPr/>
        </p:nvPicPr>
        <p:blipFill>
          <a:blip r:embed="rId2"/>
          <a:stretch>
            <a:fillRect/>
          </a:stretch>
        </p:blipFill>
        <p:spPr>
          <a:xfrm>
            <a:off x="7335944" y="1584840"/>
            <a:ext cx="3795631" cy="4962094"/>
          </a:xfrm>
          <a:prstGeom prst="rect">
            <a:avLst/>
          </a:prstGeom>
        </p:spPr>
      </p:pic>
      <p:sp>
        <p:nvSpPr>
          <p:cNvPr id="6" name="TextBox 5">
            <a:extLst>
              <a:ext uri="{FF2B5EF4-FFF2-40B4-BE49-F238E27FC236}">
                <a16:creationId xmlns:a16="http://schemas.microsoft.com/office/drawing/2014/main" id="{B2B1E298-68BA-4FF2-97A0-CD986AFF356E}"/>
              </a:ext>
            </a:extLst>
          </p:cNvPr>
          <p:cNvSpPr txBox="1"/>
          <p:nvPr/>
        </p:nvSpPr>
        <p:spPr>
          <a:xfrm>
            <a:off x="1240971" y="3604222"/>
            <a:ext cx="5206482" cy="923330"/>
          </a:xfrm>
          <a:prstGeom prst="rect">
            <a:avLst/>
          </a:prstGeom>
          <a:noFill/>
        </p:spPr>
        <p:txBody>
          <a:bodyPr wrap="square" rtlCol="0">
            <a:spAutoFit/>
          </a:bodyPr>
          <a:lstStyle/>
          <a:p>
            <a:r>
              <a:rPr lang="en-US" dirty="0"/>
              <a:t>This Guide contains ready to use resources to help your team or organization share positive messages about HPV cancer prevention and vaccination </a:t>
            </a:r>
          </a:p>
        </p:txBody>
      </p:sp>
    </p:spTree>
    <p:extLst>
      <p:ext uri="{BB962C8B-B14F-4D97-AF65-F5344CB8AC3E}">
        <p14:creationId xmlns:p14="http://schemas.microsoft.com/office/powerpoint/2010/main" val="3279748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DB78043-7752-4C9B-9540-2B93BC14AC72}"/>
              </a:ext>
            </a:extLst>
          </p:cNvPr>
          <p:cNvSpPr txBox="1"/>
          <p:nvPr/>
        </p:nvSpPr>
        <p:spPr>
          <a:xfrm>
            <a:off x="5830785" y="1116280"/>
            <a:ext cx="5142016" cy="4154984"/>
          </a:xfrm>
          <a:prstGeom prst="rect">
            <a:avLst/>
          </a:prstGeom>
          <a:noFill/>
        </p:spPr>
        <p:txBody>
          <a:bodyPr wrap="square" rtlCol="0">
            <a:spAutoFit/>
          </a:bodyPr>
          <a:lstStyle/>
          <a:p>
            <a:r>
              <a:rPr lang="en-US" sz="2400" dirty="0"/>
              <a:t>This guide contains ready to use resources and links to help your team or organization share positive messages about HPV cancer prevention and vaccination all summer long. </a:t>
            </a:r>
          </a:p>
          <a:p>
            <a:endParaRPr lang="en-US" sz="2400" dirty="0"/>
          </a:p>
          <a:p>
            <a:r>
              <a:rPr lang="en-US" sz="2400" dirty="0"/>
              <a:t>We invite and encourage all our partners to stand with ACS and encourage parents and providers to vaccinate their children with the HPV vaccine.</a:t>
            </a:r>
          </a:p>
        </p:txBody>
      </p:sp>
      <p:pic>
        <p:nvPicPr>
          <p:cNvPr id="7" name="Picture 6">
            <a:extLst>
              <a:ext uri="{FF2B5EF4-FFF2-40B4-BE49-F238E27FC236}">
                <a16:creationId xmlns:a16="http://schemas.microsoft.com/office/drawing/2014/main" id="{CD8569D8-1293-48E0-82A5-8524E850F7BC}"/>
              </a:ext>
            </a:extLst>
          </p:cNvPr>
          <p:cNvPicPr>
            <a:picLocks noChangeAspect="1"/>
          </p:cNvPicPr>
          <p:nvPr/>
        </p:nvPicPr>
        <p:blipFill>
          <a:blip r:embed="rId2"/>
          <a:stretch>
            <a:fillRect/>
          </a:stretch>
        </p:blipFill>
        <p:spPr>
          <a:xfrm>
            <a:off x="936419" y="488373"/>
            <a:ext cx="4381500" cy="571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49579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0ED08-CFC8-4ABD-8A44-1896AD3A7E46}"/>
              </a:ext>
            </a:extLst>
          </p:cNvPr>
          <p:cNvSpPr>
            <a:spLocks noGrp="1"/>
          </p:cNvSpPr>
          <p:nvPr>
            <p:ph type="body" sz="quarter" idx="13"/>
          </p:nvPr>
        </p:nvSpPr>
        <p:spPr/>
        <p:txBody>
          <a:bodyPr/>
          <a:lstStyle/>
          <a:p>
            <a:r>
              <a:rPr lang="en-US" dirty="0"/>
              <a:t>Includes:</a:t>
            </a:r>
          </a:p>
        </p:txBody>
      </p:sp>
    </p:spTree>
    <p:extLst>
      <p:ext uri="{BB962C8B-B14F-4D97-AF65-F5344CB8AC3E}">
        <p14:creationId xmlns:p14="http://schemas.microsoft.com/office/powerpoint/2010/main" val="42762289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5F991BB-EC02-411D-96C9-CD038C103909}"/>
              </a:ext>
            </a:extLst>
          </p:cNvPr>
          <p:cNvSpPr>
            <a:spLocks noGrp="1"/>
          </p:cNvSpPr>
          <p:nvPr>
            <p:ph sz="half" idx="1"/>
          </p:nvPr>
        </p:nvSpPr>
        <p:spPr>
          <a:xfrm>
            <a:off x="684810" y="911225"/>
            <a:ext cx="5181600" cy="4351338"/>
          </a:xfrm>
        </p:spPr>
        <p:txBody>
          <a:bodyPr/>
          <a:lstStyle/>
          <a:p>
            <a:r>
              <a:rPr lang="en-US" dirty="0"/>
              <a:t>Overview of ACS campaign</a:t>
            </a:r>
          </a:p>
          <a:p>
            <a:r>
              <a:rPr lang="en-US" dirty="0"/>
              <a:t>Descriptions of the 5 key campaign strategies </a:t>
            </a:r>
          </a:p>
          <a:p>
            <a:r>
              <a:rPr lang="en-US" dirty="0"/>
              <a:t>Launch Timeline</a:t>
            </a:r>
          </a:p>
          <a:p>
            <a:r>
              <a:rPr lang="en-US" dirty="0"/>
              <a:t>Sample Blog Post/Op-Ed</a:t>
            </a:r>
          </a:p>
          <a:p>
            <a:r>
              <a:rPr lang="en-US" dirty="0"/>
              <a:t>Resources for Clinicians and Healthcare Professionals</a:t>
            </a:r>
          </a:p>
          <a:p>
            <a:r>
              <a:rPr lang="en-US" dirty="0"/>
              <a:t>Resources for Parents</a:t>
            </a:r>
          </a:p>
          <a:p>
            <a:r>
              <a:rPr lang="en-US" dirty="0"/>
              <a:t>Call to Action</a:t>
            </a:r>
          </a:p>
        </p:txBody>
      </p:sp>
      <p:pic>
        <p:nvPicPr>
          <p:cNvPr id="7" name="Content Placeholder 6">
            <a:extLst>
              <a:ext uri="{FF2B5EF4-FFF2-40B4-BE49-F238E27FC236}">
                <a16:creationId xmlns:a16="http://schemas.microsoft.com/office/drawing/2014/main" id="{C8F39D50-134C-4E86-86FA-899356656A4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866410" y="163986"/>
            <a:ext cx="5308269" cy="64808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190247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5F991BB-EC02-411D-96C9-CD038C103909}"/>
              </a:ext>
            </a:extLst>
          </p:cNvPr>
          <p:cNvSpPr>
            <a:spLocks noGrp="1"/>
          </p:cNvSpPr>
          <p:nvPr>
            <p:ph sz="half" idx="1"/>
          </p:nvPr>
        </p:nvSpPr>
        <p:spPr>
          <a:xfrm>
            <a:off x="684810" y="911225"/>
            <a:ext cx="5181600" cy="4351338"/>
          </a:xfrm>
        </p:spPr>
        <p:txBody>
          <a:bodyPr/>
          <a:lstStyle/>
          <a:p>
            <a:r>
              <a:rPr lang="en-US" dirty="0">
                <a:solidFill>
                  <a:schemeClr val="tx1">
                    <a:lumMod val="50000"/>
                    <a:lumOff val="50000"/>
                  </a:schemeClr>
                </a:solidFill>
              </a:rPr>
              <a:t>Overview of ACS campaign</a:t>
            </a:r>
          </a:p>
          <a:p>
            <a:r>
              <a:rPr lang="en-US" dirty="0">
                <a:solidFill>
                  <a:schemeClr val="tx1">
                    <a:lumMod val="50000"/>
                    <a:lumOff val="50000"/>
                  </a:schemeClr>
                </a:solidFill>
              </a:rPr>
              <a:t>Descriptions of the 5 key campaign strategies </a:t>
            </a:r>
          </a:p>
          <a:p>
            <a:r>
              <a:rPr lang="en-US" dirty="0">
                <a:solidFill>
                  <a:schemeClr val="tx1">
                    <a:lumMod val="50000"/>
                    <a:lumOff val="50000"/>
                  </a:schemeClr>
                </a:solidFill>
              </a:rPr>
              <a:t>Launch Timeline</a:t>
            </a:r>
          </a:p>
          <a:p>
            <a:r>
              <a:rPr lang="en-US" dirty="0">
                <a:solidFill>
                  <a:schemeClr val="tx1">
                    <a:lumMod val="50000"/>
                    <a:lumOff val="50000"/>
                  </a:schemeClr>
                </a:solidFill>
              </a:rPr>
              <a:t>Sample Blog Post/Op-Ed</a:t>
            </a:r>
          </a:p>
          <a:p>
            <a:r>
              <a:rPr lang="en-US" b="1" dirty="0"/>
              <a:t>Resources for Clinicians and Healthcare Professionals</a:t>
            </a:r>
          </a:p>
          <a:p>
            <a:r>
              <a:rPr lang="en-US" dirty="0">
                <a:solidFill>
                  <a:schemeClr val="tx1">
                    <a:lumMod val="50000"/>
                    <a:lumOff val="50000"/>
                  </a:schemeClr>
                </a:solidFill>
              </a:rPr>
              <a:t>Resources for Parents</a:t>
            </a:r>
          </a:p>
          <a:p>
            <a:r>
              <a:rPr lang="en-US" dirty="0">
                <a:solidFill>
                  <a:schemeClr val="tx1">
                    <a:lumMod val="50000"/>
                    <a:lumOff val="50000"/>
                  </a:schemeClr>
                </a:solidFill>
              </a:rPr>
              <a:t>Call to Action</a:t>
            </a:r>
          </a:p>
        </p:txBody>
      </p:sp>
      <p:pic>
        <p:nvPicPr>
          <p:cNvPr id="9" name="Content Placeholder 8" descr="Stethoscope">
            <a:extLst>
              <a:ext uri="{FF2B5EF4-FFF2-40B4-BE49-F238E27FC236}">
                <a16:creationId xmlns:a16="http://schemas.microsoft.com/office/drawing/2014/main" id="{C6A24ACA-5D4D-4E85-ACC1-EEBEF3BD7E58}"/>
              </a:ext>
            </a:extLst>
          </p:cNvPr>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53200" y="3390797"/>
            <a:ext cx="914400" cy="914400"/>
          </a:xfrm>
        </p:spPr>
      </p:pic>
      <p:sp>
        <p:nvSpPr>
          <p:cNvPr id="6" name="Arrow: Right 5">
            <a:extLst>
              <a:ext uri="{FF2B5EF4-FFF2-40B4-BE49-F238E27FC236}">
                <a16:creationId xmlns:a16="http://schemas.microsoft.com/office/drawing/2014/main" id="{222BFCA3-5E59-48D0-B69F-FBBFB923E618}"/>
              </a:ext>
            </a:extLst>
          </p:cNvPr>
          <p:cNvSpPr/>
          <p:nvPr/>
        </p:nvSpPr>
        <p:spPr>
          <a:xfrm>
            <a:off x="478971" y="2790701"/>
            <a:ext cx="5593278" cy="1971304"/>
          </a:xfrm>
          <a:prstGeom prst="rightArrow">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Pencil">
            <a:extLst>
              <a:ext uri="{FF2B5EF4-FFF2-40B4-BE49-F238E27FC236}">
                <a16:creationId xmlns:a16="http://schemas.microsoft.com/office/drawing/2014/main" id="{1BEEE5CE-ADFF-41A4-8BCA-9B346AF9F2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53200" y="2094706"/>
            <a:ext cx="914400" cy="914400"/>
          </a:xfrm>
          <a:prstGeom prst="rect">
            <a:avLst/>
          </a:prstGeom>
        </p:spPr>
      </p:pic>
      <p:pic>
        <p:nvPicPr>
          <p:cNvPr id="13" name="Graphic 12" descr="Monitor">
            <a:extLst>
              <a:ext uri="{FF2B5EF4-FFF2-40B4-BE49-F238E27FC236}">
                <a16:creationId xmlns:a16="http://schemas.microsoft.com/office/drawing/2014/main" id="{59101A5F-1446-4DEA-9AE0-5AC4F276433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53200" y="911225"/>
            <a:ext cx="914400" cy="914400"/>
          </a:xfrm>
          <a:prstGeom prst="rect">
            <a:avLst/>
          </a:prstGeom>
        </p:spPr>
      </p:pic>
      <p:pic>
        <p:nvPicPr>
          <p:cNvPr id="15" name="Graphic 14" descr="Checklist">
            <a:extLst>
              <a:ext uri="{FF2B5EF4-FFF2-40B4-BE49-F238E27FC236}">
                <a16:creationId xmlns:a16="http://schemas.microsoft.com/office/drawing/2014/main" id="{FC74BDEF-696C-418C-854A-1B6BF8E441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53200" y="4727163"/>
            <a:ext cx="914400" cy="914400"/>
          </a:xfrm>
          <a:prstGeom prst="rect">
            <a:avLst/>
          </a:prstGeom>
        </p:spPr>
      </p:pic>
      <p:sp>
        <p:nvSpPr>
          <p:cNvPr id="16" name="TextBox 15">
            <a:extLst>
              <a:ext uri="{FF2B5EF4-FFF2-40B4-BE49-F238E27FC236}">
                <a16:creationId xmlns:a16="http://schemas.microsoft.com/office/drawing/2014/main" id="{E3E996F2-78AA-4EDF-8D2A-A1F5AE78C46B}"/>
              </a:ext>
            </a:extLst>
          </p:cNvPr>
          <p:cNvSpPr txBox="1"/>
          <p:nvPr/>
        </p:nvSpPr>
        <p:spPr>
          <a:xfrm>
            <a:off x="7980218" y="1183759"/>
            <a:ext cx="1167307" cy="523220"/>
          </a:xfrm>
          <a:prstGeom prst="rect">
            <a:avLst/>
          </a:prstGeom>
          <a:noFill/>
        </p:spPr>
        <p:txBody>
          <a:bodyPr wrap="none" rtlCol="0">
            <a:spAutoFit/>
          </a:bodyPr>
          <a:lstStyle/>
          <a:p>
            <a:r>
              <a:rPr lang="en-US" sz="2800" dirty="0"/>
              <a:t>Videos</a:t>
            </a:r>
          </a:p>
        </p:txBody>
      </p:sp>
      <p:sp>
        <p:nvSpPr>
          <p:cNvPr id="17" name="TextBox 16">
            <a:extLst>
              <a:ext uri="{FF2B5EF4-FFF2-40B4-BE49-F238E27FC236}">
                <a16:creationId xmlns:a16="http://schemas.microsoft.com/office/drawing/2014/main" id="{2137FDC2-C28A-4B99-8A91-2C3C6EF1452D}"/>
              </a:ext>
            </a:extLst>
          </p:cNvPr>
          <p:cNvSpPr txBox="1"/>
          <p:nvPr/>
        </p:nvSpPr>
        <p:spPr>
          <a:xfrm>
            <a:off x="7980218" y="2367240"/>
            <a:ext cx="3195105" cy="523220"/>
          </a:xfrm>
          <a:prstGeom prst="rect">
            <a:avLst/>
          </a:prstGeom>
          <a:noFill/>
        </p:spPr>
        <p:txBody>
          <a:bodyPr wrap="none" rtlCol="0">
            <a:spAutoFit/>
          </a:bodyPr>
          <a:lstStyle/>
          <a:p>
            <a:r>
              <a:rPr lang="en-US" sz="2800" dirty="0"/>
              <a:t>CME and e-Learning </a:t>
            </a:r>
          </a:p>
        </p:txBody>
      </p:sp>
      <p:sp>
        <p:nvSpPr>
          <p:cNvPr id="18" name="TextBox 17">
            <a:extLst>
              <a:ext uri="{FF2B5EF4-FFF2-40B4-BE49-F238E27FC236}">
                <a16:creationId xmlns:a16="http://schemas.microsoft.com/office/drawing/2014/main" id="{C5FBA29A-CBBF-4D12-9E48-42CAF6321973}"/>
              </a:ext>
            </a:extLst>
          </p:cNvPr>
          <p:cNvSpPr txBox="1"/>
          <p:nvPr/>
        </p:nvSpPr>
        <p:spPr>
          <a:xfrm>
            <a:off x="7980218" y="3591687"/>
            <a:ext cx="1923925" cy="523220"/>
          </a:xfrm>
          <a:prstGeom prst="rect">
            <a:avLst/>
          </a:prstGeom>
          <a:noFill/>
        </p:spPr>
        <p:txBody>
          <a:bodyPr wrap="none" rtlCol="0">
            <a:spAutoFit/>
          </a:bodyPr>
          <a:lstStyle/>
          <a:p>
            <a:r>
              <a:rPr lang="en-US" sz="2800" dirty="0"/>
              <a:t>Hold Scripts</a:t>
            </a:r>
          </a:p>
        </p:txBody>
      </p:sp>
      <p:sp>
        <p:nvSpPr>
          <p:cNvPr id="19" name="TextBox 18">
            <a:extLst>
              <a:ext uri="{FF2B5EF4-FFF2-40B4-BE49-F238E27FC236}">
                <a16:creationId xmlns:a16="http://schemas.microsoft.com/office/drawing/2014/main" id="{42524C74-382F-4A67-A430-6ACE58251386}"/>
              </a:ext>
            </a:extLst>
          </p:cNvPr>
          <p:cNvSpPr txBox="1"/>
          <p:nvPr/>
        </p:nvSpPr>
        <p:spPr>
          <a:xfrm>
            <a:off x="7980218" y="4822762"/>
            <a:ext cx="1835439" cy="523220"/>
          </a:xfrm>
          <a:prstGeom prst="rect">
            <a:avLst/>
          </a:prstGeom>
          <a:noFill/>
        </p:spPr>
        <p:txBody>
          <a:bodyPr wrap="none" rtlCol="0">
            <a:spAutoFit/>
          </a:bodyPr>
          <a:lstStyle/>
          <a:p>
            <a:r>
              <a:rPr lang="en-US" sz="2800" dirty="0"/>
              <a:t>Fact Sheets</a:t>
            </a:r>
          </a:p>
        </p:txBody>
      </p:sp>
    </p:spTree>
    <p:extLst>
      <p:ext uri="{BB962C8B-B14F-4D97-AF65-F5344CB8AC3E}">
        <p14:creationId xmlns:p14="http://schemas.microsoft.com/office/powerpoint/2010/main" val="253738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5F991BB-EC02-411D-96C9-CD038C103909}"/>
              </a:ext>
            </a:extLst>
          </p:cNvPr>
          <p:cNvSpPr>
            <a:spLocks noGrp="1"/>
          </p:cNvSpPr>
          <p:nvPr>
            <p:ph sz="half" idx="1"/>
          </p:nvPr>
        </p:nvSpPr>
        <p:spPr>
          <a:xfrm>
            <a:off x="684810" y="911225"/>
            <a:ext cx="5181600" cy="4351338"/>
          </a:xfrm>
        </p:spPr>
        <p:txBody>
          <a:bodyPr/>
          <a:lstStyle/>
          <a:p>
            <a:r>
              <a:rPr lang="en-US" dirty="0">
                <a:solidFill>
                  <a:schemeClr val="tx1">
                    <a:lumMod val="50000"/>
                    <a:lumOff val="50000"/>
                  </a:schemeClr>
                </a:solidFill>
              </a:rPr>
              <a:t>Overview of ACS campaign</a:t>
            </a:r>
          </a:p>
          <a:p>
            <a:r>
              <a:rPr lang="en-US" dirty="0">
                <a:solidFill>
                  <a:schemeClr val="tx1">
                    <a:lumMod val="50000"/>
                    <a:lumOff val="50000"/>
                  </a:schemeClr>
                </a:solidFill>
              </a:rPr>
              <a:t>Descriptions of the 5 key campaign strategies </a:t>
            </a:r>
          </a:p>
          <a:p>
            <a:r>
              <a:rPr lang="en-US" dirty="0">
                <a:solidFill>
                  <a:schemeClr val="tx1">
                    <a:lumMod val="50000"/>
                    <a:lumOff val="50000"/>
                  </a:schemeClr>
                </a:solidFill>
              </a:rPr>
              <a:t>Launch Timeline</a:t>
            </a:r>
          </a:p>
          <a:p>
            <a:r>
              <a:rPr lang="en-US" dirty="0">
                <a:solidFill>
                  <a:schemeClr val="tx1">
                    <a:lumMod val="50000"/>
                    <a:lumOff val="50000"/>
                  </a:schemeClr>
                </a:solidFill>
              </a:rPr>
              <a:t>Sample Blog Post/Op-Ed</a:t>
            </a:r>
          </a:p>
          <a:p>
            <a:r>
              <a:rPr lang="en-US" dirty="0">
                <a:solidFill>
                  <a:schemeClr val="tx1">
                    <a:lumMod val="50000"/>
                    <a:lumOff val="50000"/>
                  </a:schemeClr>
                </a:solidFill>
              </a:rPr>
              <a:t>Resources for Clinicians and Healthcare Professionals</a:t>
            </a:r>
          </a:p>
          <a:p>
            <a:r>
              <a:rPr lang="en-US" b="1" dirty="0"/>
              <a:t>Resources for Parents</a:t>
            </a:r>
          </a:p>
          <a:p>
            <a:r>
              <a:rPr lang="en-US" dirty="0">
                <a:solidFill>
                  <a:schemeClr val="tx1">
                    <a:lumMod val="50000"/>
                    <a:lumOff val="50000"/>
                  </a:schemeClr>
                </a:solidFill>
              </a:rPr>
              <a:t>Call to Action</a:t>
            </a:r>
          </a:p>
        </p:txBody>
      </p:sp>
      <p:pic>
        <p:nvPicPr>
          <p:cNvPr id="6" name="Content Placeholder 5">
            <a:extLst>
              <a:ext uri="{FF2B5EF4-FFF2-40B4-BE49-F238E27FC236}">
                <a16:creationId xmlns:a16="http://schemas.microsoft.com/office/drawing/2014/main" id="{E45552D1-571E-4077-9BF6-B65FDA94CAD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68291" y="191771"/>
            <a:ext cx="4952010" cy="6491965"/>
          </a:xfrm>
        </p:spPr>
      </p:pic>
      <p:sp>
        <p:nvSpPr>
          <p:cNvPr id="8" name="Arrow: Right 7">
            <a:extLst>
              <a:ext uri="{FF2B5EF4-FFF2-40B4-BE49-F238E27FC236}">
                <a16:creationId xmlns:a16="http://schemas.microsoft.com/office/drawing/2014/main" id="{E9D6CDC8-11EB-4319-8933-BCA8D8C8052D}"/>
              </a:ext>
            </a:extLst>
          </p:cNvPr>
          <p:cNvSpPr/>
          <p:nvPr/>
        </p:nvSpPr>
        <p:spPr>
          <a:xfrm>
            <a:off x="684810" y="3754397"/>
            <a:ext cx="5181600" cy="1387620"/>
          </a:xfrm>
          <a:prstGeom prst="rightArrow">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0562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4315" y="58847"/>
            <a:ext cx="3752851" cy="5078313"/>
          </a:xfrm>
          <a:prstGeom prst="rect">
            <a:avLst/>
          </a:prstGeom>
          <a:noFill/>
        </p:spPr>
        <p:txBody>
          <a:bodyPr wrap="square" rtlCol="0">
            <a:spAutoFit/>
          </a:bodyPr>
          <a:lstStyle/>
          <a:p>
            <a:pPr defTabSz="914377">
              <a:defRPr/>
            </a:pPr>
            <a:endParaRPr lang="en-US" sz="3600" b="1" kern="0" dirty="0">
              <a:solidFill>
                <a:schemeClr val="bg1"/>
              </a:solidFill>
            </a:endParaRPr>
          </a:p>
          <a:p>
            <a:pPr lvl="0">
              <a:defRPr/>
            </a:pPr>
            <a:endParaRPr lang="en-US" sz="3600" b="1" kern="0" dirty="0">
              <a:solidFill>
                <a:schemeClr val="bg1"/>
              </a:solidFill>
            </a:endParaRPr>
          </a:p>
          <a:p>
            <a:pPr lvl="0">
              <a:defRPr/>
            </a:pPr>
            <a:endParaRPr lang="en-US" sz="3600" b="1" kern="0" dirty="0">
              <a:solidFill>
                <a:schemeClr val="bg1"/>
              </a:solidFill>
            </a:endParaRPr>
          </a:p>
          <a:p>
            <a:pPr lvl="0">
              <a:defRPr/>
            </a:pPr>
            <a:endParaRPr lang="en-US" sz="3600" b="1" kern="0" dirty="0">
              <a:solidFill>
                <a:schemeClr val="bg1"/>
              </a:solidFill>
            </a:endParaRPr>
          </a:p>
          <a:p>
            <a:pPr lvl="0">
              <a:defRPr/>
            </a:pPr>
            <a:r>
              <a:rPr lang="en-US" sz="3600" b="1" kern="0" dirty="0">
                <a:solidFill>
                  <a:schemeClr val="bg1"/>
                </a:solidFill>
              </a:rPr>
              <a:t>We are not just building a campaign</a:t>
            </a:r>
            <a:endParaRPr lang="en-US" sz="3600" kern="0" dirty="0">
              <a:solidFill>
                <a:schemeClr val="bg1"/>
              </a:solidFill>
            </a:endParaRPr>
          </a:p>
          <a:p>
            <a:pPr lvl="0">
              <a:defRPr/>
            </a:pPr>
            <a:endParaRPr lang="en-US" sz="3600" kern="0" dirty="0">
              <a:solidFill>
                <a:schemeClr val="bg1"/>
              </a:solidFill>
            </a:endParaRPr>
          </a:p>
          <a:p>
            <a:pPr lvl="0">
              <a:defRPr/>
            </a:pPr>
            <a:endParaRPr lang="en-US" sz="3600" kern="0" dirty="0">
              <a:solidFill>
                <a:schemeClr val="bg1"/>
              </a:solidFill>
            </a:endParaRPr>
          </a:p>
        </p:txBody>
      </p:sp>
      <p:sp>
        <p:nvSpPr>
          <p:cNvPr id="2" name="AutoShape 2" descr="Image result for earth transparent background"/>
          <p:cNvSpPr>
            <a:spLocks noChangeAspect="1" noChangeArrowheads="1"/>
          </p:cNvSpPr>
          <p:nvPr/>
        </p:nvSpPr>
        <p:spPr bwMode="auto">
          <a:xfrm>
            <a:off x="5943600" y="3276600"/>
            <a:ext cx="4180115" cy="418011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Image result for earth transparent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r="190" b="762"/>
          <a:stretch/>
        </p:blipFill>
        <p:spPr bwMode="auto">
          <a:xfrm>
            <a:off x="4875381" y="526301"/>
            <a:ext cx="5704115" cy="5671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19902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bbon: Tilted Up 1">
            <a:extLst>
              <a:ext uri="{FF2B5EF4-FFF2-40B4-BE49-F238E27FC236}">
                <a16:creationId xmlns:a16="http://schemas.microsoft.com/office/drawing/2014/main" id="{29C7C555-91BB-488E-B490-F53AA7F5CECA}"/>
              </a:ext>
            </a:extLst>
          </p:cNvPr>
          <p:cNvSpPr/>
          <p:nvPr/>
        </p:nvSpPr>
        <p:spPr>
          <a:xfrm>
            <a:off x="3112346" y="0"/>
            <a:ext cx="6517532" cy="1770434"/>
          </a:xfrm>
          <a:prstGeom prst="ribbon2">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5551565-CD12-4E28-B42C-3A244AA6063F}"/>
              </a:ext>
            </a:extLst>
          </p:cNvPr>
          <p:cNvSpPr txBox="1"/>
          <p:nvPr/>
        </p:nvSpPr>
        <p:spPr>
          <a:xfrm>
            <a:off x="831273" y="503818"/>
            <a:ext cx="11079678" cy="7725192"/>
          </a:xfrm>
          <a:prstGeom prst="rect">
            <a:avLst/>
          </a:prstGeom>
          <a:noFill/>
        </p:spPr>
        <p:txBody>
          <a:bodyPr wrap="square" rtlCol="0">
            <a:spAutoFit/>
          </a:bodyPr>
          <a:lstStyle/>
          <a:p>
            <a:pPr algn="ctr"/>
            <a:r>
              <a:rPr lang="en-US" sz="4400" dirty="0">
                <a:solidFill>
                  <a:schemeClr val="bg1"/>
                </a:solidFill>
              </a:rPr>
              <a:t>Call To Action </a:t>
            </a:r>
          </a:p>
          <a:p>
            <a:endParaRPr lang="en-US" sz="2800" dirty="0">
              <a:solidFill>
                <a:schemeClr val="bg1"/>
              </a:solidFill>
            </a:endParaRPr>
          </a:p>
          <a:p>
            <a:endParaRPr lang="en-US" sz="2800" dirty="0">
              <a:solidFill>
                <a:schemeClr val="bg1"/>
              </a:solidFill>
            </a:endParaRPr>
          </a:p>
          <a:p>
            <a:pPr marL="342900" indent="-342900">
              <a:buAutoNum type="arabicPeriod"/>
            </a:pPr>
            <a:r>
              <a:rPr lang="en-US" sz="3200" dirty="0">
                <a:solidFill>
                  <a:schemeClr val="bg1"/>
                </a:solidFill>
              </a:rPr>
              <a:t> Endorse, share, and support the ACS goal to vaccinate 80% of 13-year-olds by 2026.</a:t>
            </a:r>
          </a:p>
          <a:p>
            <a:pPr marL="342900" indent="-342900">
              <a:buAutoNum type="arabicPeriod"/>
            </a:pPr>
            <a:endParaRPr lang="en-US" sz="3200" dirty="0">
              <a:solidFill>
                <a:schemeClr val="bg1"/>
              </a:solidFill>
            </a:endParaRPr>
          </a:p>
          <a:p>
            <a:pPr marL="342900" indent="-342900">
              <a:buAutoNum type="arabicPeriod"/>
            </a:pPr>
            <a:r>
              <a:rPr lang="en-US" sz="3200" dirty="0">
                <a:solidFill>
                  <a:schemeClr val="bg1"/>
                </a:solidFill>
              </a:rPr>
              <a:t> Visit </a:t>
            </a:r>
            <a:r>
              <a:rPr lang="en-US" sz="3200" dirty="0">
                <a:solidFill>
                  <a:schemeClr val="bg1"/>
                </a:solidFill>
                <a:hlinkClick r:id="rId2"/>
              </a:rPr>
              <a:t>www.cancer.org/HPV</a:t>
            </a:r>
            <a:r>
              <a:rPr lang="en-US" sz="3200" dirty="0">
                <a:solidFill>
                  <a:schemeClr val="bg1"/>
                </a:solidFill>
              </a:rPr>
              <a:t> and follow and share ACS social media posts on Facebook, Twitter, and Instagram.</a:t>
            </a:r>
          </a:p>
          <a:p>
            <a:pPr marL="342900" indent="-342900">
              <a:buAutoNum type="arabicPeriod"/>
            </a:pPr>
            <a:endParaRPr lang="en-US" sz="3200" dirty="0">
              <a:solidFill>
                <a:schemeClr val="bg1"/>
              </a:solidFill>
            </a:endParaRPr>
          </a:p>
          <a:p>
            <a:pPr marL="342900" indent="-342900">
              <a:buAutoNum type="arabicPeriod"/>
            </a:pPr>
            <a:r>
              <a:rPr lang="en-US" sz="3200" dirty="0">
                <a:solidFill>
                  <a:schemeClr val="bg1"/>
                </a:solidFill>
              </a:rPr>
              <a:t> Partner with ACS on the five key campaign strategies.</a:t>
            </a:r>
          </a:p>
          <a:p>
            <a:pPr marL="342900" indent="-342900">
              <a:buAutoNum type="arabicPeriod"/>
            </a:pPr>
            <a:endParaRPr lang="en-US" sz="3200" dirty="0">
              <a:solidFill>
                <a:schemeClr val="bg1"/>
              </a:solidFill>
            </a:endParaRPr>
          </a:p>
          <a:p>
            <a:pPr marL="342900" indent="-342900">
              <a:buAutoNum type="arabicPeriod"/>
            </a:pPr>
            <a:r>
              <a:rPr lang="en-US" sz="3200" dirty="0">
                <a:solidFill>
                  <a:schemeClr val="bg1"/>
                </a:solidFill>
              </a:rPr>
              <a:t> Join existing HPV coalitions, roundtable, or workgroups</a:t>
            </a:r>
            <a:r>
              <a:rPr lang="en-US" sz="2800" dirty="0">
                <a:solidFill>
                  <a:schemeClr val="bg1"/>
                </a:solidFill>
              </a:rPr>
              <a:t>. </a:t>
            </a:r>
          </a:p>
          <a:p>
            <a:pPr marL="342900" indent="-342900">
              <a:buAutoNum type="arabicPeriod"/>
            </a:pPr>
            <a:endParaRPr lang="en-US" dirty="0">
              <a:solidFill>
                <a:schemeClr val="bg1"/>
              </a:solidFill>
            </a:endParaRPr>
          </a:p>
          <a:p>
            <a:pPr marL="342900" indent="-342900">
              <a:buAutoNum type="arabicPeriod"/>
            </a:pPr>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86058171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615EFC-09FC-461A-92DA-E799E56F0342}"/>
              </a:ext>
            </a:extLst>
          </p:cNvPr>
          <p:cNvSpPr>
            <a:spLocks noGrp="1"/>
          </p:cNvSpPr>
          <p:nvPr>
            <p:ph type="body" sz="quarter" idx="13"/>
          </p:nvPr>
        </p:nvSpPr>
        <p:spPr>
          <a:xfrm>
            <a:off x="700644" y="994611"/>
            <a:ext cx="10901548" cy="4058652"/>
          </a:xfrm>
        </p:spPr>
        <p:txBody>
          <a:bodyPr>
            <a:normAutofit fontScale="92500" lnSpcReduction="10000"/>
          </a:bodyPr>
          <a:lstStyle/>
          <a:p>
            <a:r>
              <a:rPr lang="en-US" dirty="0"/>
              <a:t>When we stand together, </a:t>
            </a:r>
          </a:p>
          <a:p>
            <a:r>
              <a:rPr lang="en-US" dirty="0"/>
              <a:t>we can make HPV cancer history. </a:t>
            </a:r>
          </a:p>
        </p:txBody>
      </p:sp>
    </p:spTree>
    <p:extLst>
      <p:ext uri="{BB962C8B-B14F-4D97-AF65-F5344CB8AC3E}">
        <p14:creationId xmlns:p14="http://schemas.microsoft.com/office/powerpoint/2010/main" val="9124626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387812" y="1171949"/>
            <a:ext cx="9144000" cy="1573306"/>
          </a:xfrm>
        </p:spPr>
        <p:txBody>
          <a:bodyPr>
            <a:normAutofit fontScale="90000"/>
          </a:bodyPr>
          <a:lstStyle/>
          <a:p>
            <a:br>
              <a:rPr lang="en-US" sz="7200" dirty="0"/>
            </a:br>
            <a:r>
              <a:rPr lang="en-US" sz="7200" dirty="0"/>
              <a:t>Questions?</a:t>
            </a:r>
            <a:br>
              <a:rPr lang="en-US" sz="7200" dirty="0"/>
            </a:br>
            <a:r>
              <a:rPr lang="en-US" sz="2200" dirty="0"/>
              <a:t>Contact Us:</a:t>
            </a:r>
            <a:br>
              <a:rPr lang="en-US" sz="2200" dirty="0"/>
            </a:br>
            <a:br>
              <a:rPr lang="en-US" sz="2200" dirty="0"/>
            </a:br>
            <a:r>
              <a:rPr lang="en-US" sz="2200" dirty="0">
                <a:hlinkClick r:id="rId2"/>
              </a:rPr>
              <a:t>Matt.Allison@Cancer.org</a:t>
            </a:r>
            <a:r>
              <a:rPr lang="en-US" sz="2200" dirty="0"/>
              <a:t> </a:t>
            </a:r>
          </a:p>
        </p:txBody>
      </p:sp>
      <p:sp>
        <p:nvSpPr>
          <p:cNvPr id="3" name="Subtitle 2"/>
          <p:cNvSpPr>
            <a:spLocks noGrp="1"/>
          </p:cNvSpPr>
          <p:nvPr>
            <p:ph type="subTitle" idx="4294967295"/>
          </p:nvPr>
        </p:nvSpPr>
        <p:spPr>
          <a:xfrm>
            <a:off x="7476957" y="6130087"/>
            <a:ext cx="4394200" cy="309282"/>
          </a:xfrm>
        </p:spPr>
        <p:txBody>
          <a:bodyPr lIns="0" tIns="0" rIns="0" bIns="0">
            <a:normAutofit/>
          </a:bodyPr>
          <a:lstStyle/>
          <a:p>
            <a:pPr marL="0" indent="0" algn="r">
              <a:buNone/>
            </a:pPr>
            <a:r>
              <a:rPr lang="en-US" sz="1800" dirty="0" err="1">
                <a:solidFill>
                  <a:srgbClr val="403F41"/>
                </a:solidFill>
              </a:rPr>
              <a:t>cancer.org</a:t>
            </a:r>
            <a:r>
              <a:rPr lang="en-US" sz="1800" dirty="0">
                <a:solidFill>
                  <a:srgbClr val="403F41"/>
                </a:solidFill>
              </a:rPr>
              <a:t> | 1.800.227.2345</a:t>
            </a:r>
            <a:endParaRPr lang="en-US" sz="1800" dirty="0"/>
          </a:p>
        </p:txBody>
      </p:sp>
      <p:sp>
        <p:nvSpPr>
          <p:cNvPr id="6" name="TextBox 5"/>
          <p:cNvSpPr txBox="1"/>
          <p:nvPr/>
        </p:nvSpPr>
        <p:spPr>
          <a:xfrm>
            <a:off x="4592533" y="6535621"/>
            <a:ext cx="7278624" cy="215444"/>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403F41">
                    <a:alpha val="50000"/>
                  </a:srgbClr>
                </a:solidFill>
                <a:effectLst/>
                <a:uLnTx/>
                <a:uFillTx/>
                <a:latin typeface="Arial" charset="0"/>
                <a:ea typeface="Arial" charset="0"/>
                <a:cs typeface="Arial" charset="0"/>
              </a:rPr>
              <a:t>©2017 American Cancer Society, Inc. No. 080310. Models used for illustrative purposes only.</a:t>
            </a:r>
            <a:endParaRPr kumimoji="0" lang="en-US" sz="800" b="0" i="0" u="none" strike="noStrike" kern="1200" cap="none" spc="0" normalizeH="0" baseline="0" noProof="0" dirty="0">
              <a:ln>
                <a:noFill/>
              </a:ln>
              <a:solidFill>
                <a:srgbClr val="403F41">
                  <a:alpha val="50000"/>
                </a:srgbClr>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2270101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4315" y="2544014"/>
            <a:ext cx="3752851" cy="3416320"/>
          </a:xfrm>
          <a:prstGeom prst="rect">
            <a:avLst/>
          </a:prstGeom>
          <a:noFill/>
        </p:spPr>
        <p:txBody>
          <a:bodyPr wrap="square" rtlCol="0">
            <a:spAutoFit/>
          </a:bodyPr>
          <a:lstStyle/>
          <a:p>
            <a:pPr defTabSz="914377">
              <a:defRPr/>
            </a:pPr>
            <a:endParaRPr lang="en-US" sz="3600" b="1" kern="0" dirty="0">
              <a:solidFill>
                <a:schemeClr val="bg1"/>
              </a:solidFill>
            </a:endParaRPr>
          </a:p>
          <a:p>
            <a:pPr lvl="0">
              <a:defRPr/>
            </a:pPr>
            <a:endParaRPr lang="en-US" sz="3600" b="1" kern="0" dirty="0">
              <a:solidFill>
                <a:schemeClr val="bg1"/>
              </a:solidFill>
            </a:endParaRPr>
          </a:p>
          <a:p>
            <a:pPr lvl="0">
              <a:defRPr/>
            </a:pPr>
            <a:endParaRPr lang="en-US" sz="3600" b="1" kern="0" dirty="0">
              <a:solidFill>
                <a:schemeClr val="bg1"/>
              </a:solidFill>
            </a:endParaRPr>
          </a:p>
          <a:p>
            <a:pPr lvl="0">
              <a:defRPr/>
            </a:pPr>
            <a:endParaRPr lang="en-US" sz="3600" b="1" kern="0" dirty="0">
              <a:solidFill>
                <a:schemeClr val="bg1"/>
              </a:solidFill>
            </a:endParaRPr>
          </a:p>
          <a:p>
            <a:pPr lvl="0">
              <a:defRPr/>
            </a:pPr>
            <a:endParaRPr lang="en-US" sz="3600" kern="0" dirty="0">
              <a:solidFill>
                <a:schemeClr val="bg1"/>
              </a:solidFill>
            </a:endParaRPr>
          </a:p>
          <a:p>
            <a:pPr lvl="0">
              <a:defRPr/>
            </a:pPr>
            <a:endParaRPr lang="en-US" sz="3600" kern="0" dirty="0">
              <a:solidFill>
                <a:schemeClr val="bg1"/>
              </a:solidFill>
            </a:endParaRPr>
          </a:p>
        </p:txBody>
      </p:sp>
      <p:sp>
        <p:nvSpPr>
          <p:cNvPr id="4" name="TextBox 3"/>
          <p:cNvSpPr txBox="1"/>
          <p:nvPr/>
        </p:nvSpPr>
        <p:spPr>
          <a:xfrm>
            <a:off x="234315" y="58847"/>
            <a:ext cx="3752851" cy="4524315"/>
          </a:xfrm>
          <a:prstGeom prst="rect">
            <a:avLst/>
          </a:prstGeom>
          <a:noFill/>
        </p:spPr>
        <p:txBody>
          <a:bodyPr wrap="square" rtlCol="0">
            <a:spAutoFit/>
          </a:bodyPr>
          <a:lstStyle/>
          <a:p>
            <a:pPr defTabSz="914377">
              <a:defRPr/>
            </a:pPr>
            <a:endParaRPr lang="en-US" sz="3600" b="1" kern="0" dirty="0">
              <a:solidFill>
                <a:schemeClr val="bg1"/>
              </a:solidFill>
            </a:endParaRPr>
          </a:p>
          <a:p>
            <a:pPr lvl="0">
              <a:defRPr/>
            </a:pPr>
            <a:endParaRPr lang="en-US" sz="3600" b="1" kern="0" dirty="0">
              <a:solidFill>
                <a:schemeClr val="bg1"/>
              </a:solidFill>
            </a:endParaRPr>
          </a:p>
          <a:p>
            <a:pPr lvl="0">
              <a:defRPr/>
            </a:pPr>
            <a:endParaRPr lang="en-US" sz="3600" b="1" kern="0" dirty="0">
              <a:solidFill>
                <a:schemeClr val="bg1"/>
              </a:solidFill>
            </a:endParaRPr>
          </a:p>
          <a:p>
            <a:pPr lvl="0">
              <a:defRPr/>
            </a:pPr>
            <a:endParaRPr lang="en-US" sz="3600" b="1" kern="0" dirty="0">
              <a:solidFill>
                <a:schemeClr val="bg1"/>
              </a:solidFill>
            </a:endParaRPr>
          </a:p>
          <a:p>
            <a:pPr lvl="0">
              <a:defRPr/>
            </a:pPr>
            <a:r>
              <a:rPr lang="en-US" sz="3600" b="1" kern="0" dirty="0">
                <a:solidFill>
                  <a:schemeClr val="bg1"/>
                </a:solidFill>
              </a:rPr>
              <a:t>We are building a movement. . .</a:t>
            </a:r>
            <a:endParaRPr lang="en-US" sz="3600" kern="0" dirty="0">
              <a:solidFill>
                <a:schemeClr val="bg1"/>
              </a:solidFill>
            </a:endParaRPr>
          </a:p>
          <a:p>
            <a:pPr lvl="0">
              <a:defRPr/>
            </a:pPr>
            <a:endParaRPr lang="en-US" sz="3600" kern="0" dirty="0">
              <a:solidFill>
                <a:schemeClr val="bg1"/>
              </a:solidFill>
            </a:endParaRPr>
          </a:p>
          <a:p>
            <a:pPr lvl="0">
              <a:defRPr/>
            </a:pPr>
            <a:endParaRPr lang="en-US" sz="3600" kern="0" dirty="0">
              <a:solidFill>
                <a:schemeClr val="bg1"/>
              </a:solidFill>
            </a:endParaRPr>
          </a:p>
        </p:txBody>
      </p:sp>
      <p:sp>
        <p:nvSpPr>
          <p:cNvPr id="5" name="TextBox 4"/>
          <p:cNvSpPr txBox="1"/>
          <p:nvPr/>
        </p:nvSpPr>
        <p:spPr>
          <a:xfrm>
            <a:off x="234315" y="3017078"/>
            <a:ext cx="3752851" cy="3416320"/>
          </a:xfrm>
          <a:prstGeom prst="rect">
            <a:avLst/>
          </a:prstGeom>
          <a:noFill/>
        </p:spPr>
        <p:txBody>
          <a:bodyPr wrap="square" rtlCol="0">
            <a:spAutoFit/>
          </a:bodyPr>
          <a:lstStyle/>
          <a:p>
            <a:pPr defTabSz="914377">
              <a:defRPr/>
            </a:pPr>
            <a:endParaRPr lang="en-US" sz="3600" b="1" kern="0" dirty="0">
              <a:solidFill>
                <a:schemeClr val="bg1"/>
              </a:solidFill>
            </a:endParaRPr>
          </a:p>
          <a:p>
            <a:pPr lvl="0">
              <a:defRPr/>
            </a:pPr>
            <a:endParaRPr lang="en-US" sz="3600" b="1" kern="0" dirty="0">
              <a:solidFill>
                <a:schemeClr val="bg1"/>
              </a:solidFill>
            </a:endParaRPr>
          </a:p>
          <a:p>
            <a:pPr lvl="0">
              <a:defRPr/>
            </a:pPr>
            <a:endParaRPr lang="en-US" sz="3600" b="1" kern="0" dirty="0">
              <a:solidFill>
                <a:schemeClr val="bg1"/>
              </a:solidFill>
            </a:endParaRPr>
          </a:p>
          <a:p>
            <a:pPr lvl="0">
              <a:defRPr/>
            </a:pPr>
            <a:endParaRPr lang="en-US" sz="3600" b="1" kern="0" dirty="0">
              <a:solidFill>
                <a:schemeClr val="bg1"/>
              </a:solidFill>
            </a:endParaRPr>
          </a:p>
          <a:p>
            <a:pPr lvl="0">
              <a:defRPr/>
            </a:pPr>
            <a:endParaRPr lang="en-US" sz="3600" kern="0" dirty="0">
              <a:solidFill>
                <a:schemeClr val="bg1"/>
              </a:solidFill>
            </a:endParaRPr>
          </a:p>
          <a:p>
            <a:pPr lvl="0">
              <a:defRPr/>
            </a:pPr>
            <a:endParaRPr lang="en-US" sz="3600" kern="0" dirty="0">
              <a:solidFill>
                <a:schemeClr val="bg1"/>
              </a:solidFill>
            </a:endParaRPr>
          </a:p>
        </p:txBody>
      </p:sp>
      <p:pic>
        <p:nvPicPr>
          <p:cNvPr id="8" name="Picture 6" descr="Image result for earth transparent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r="190" b="762"/>
          <a:stretch/>
        </p:blipFill>
        <p:spPr bwMode="auto">
          <a:xfrm>
            <a:off x="4915137" y="526301"/>
            <a:ext cx="5704115" cy="5671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3918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0770D-B43E-44B7-BBE5-417D03351082}"/>
              </a:ext>
            </a:extLst>
          </p:cNvPr>
          <p:cNvSpPr>
            <a:spLocks noGrp="1"/>
          </p:cNvSpPr>
          <p:nvPr>
            <p:ph type="title"/>
          </p:nvPr>
        </p:nvSpPr>
        <p:spPr>
          <a:xfrm>
            <a:off x="497164" y="4454245"/>
            <a:ext cx="11431136" cy="1479628"/>
          </a:xfrm>
        </p:spPr>
        <p:txBody>
          <a:bodyPr>
            <a:normAutofit/>
          </a:bodyPr>
          <a:lstStyle/>
          <a:p>
            <a:r>
              <a:rPr lang="en-US" sz="3600" b="1" dirty="0">
                <a:latin typeface="Arial" panose="020B0604020202020204" pitchFamily="34" charset="0"/>
                <a:cs typeface="Arial" panose="020B0604020202020204" pitchFamily="34" charset="0"/>
              </a:rPr>
              <a:t>Building a Campaign to Eliminate HPV Cancers</a:t>
            </a:r>
          </a:p>
        </p:txBody>
      </p:sp>
    </p:spTree>
    <p:extLst>
      <p:ext uri="{BB962C8B-B14F-4D97-AF65-F5344CB8AC3E}">
        <p14:creationId xmlns:p14="http://schemas.microsoft.com/office/powerpoint/2010/main" val="2675960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8000" dirty="0"/>
              <a:t>1959</a:t>
            </a:r>
          </a:p>
        </p:txBody>
      </p:sp>
      <p:pic>
        <p:nvPicPr>
          <p:cNvPr id="4" name="Content Placeholder 3"/>
          <p:cNvPicPr>
            <a:picLocks noGrp="1" noChangeAspect="1"/>
          </p:cNvPicPr>
          <p:nvPr>
            <p:ph idx="1"/>
          </p:nvPr>
        </p:nvPicPr>
        <p:blipFill>
          <a:blip r:embed="rId3"/>
          <a:stretch>
            <a:fillRect/>
          </a:stretch>
        </p:blipFill>
        <p:spPr>
          <a:xfrm>
            <a:off x="2129179" y="1542949"/>
            <a:ext cx="8898348" cy="5088927"/>
          </a:xfrm>
          <a:prstGeom prst="rect">
            <a:avLst/>
          </a:prstGeom>
        </p:spPr>
      </p:pic>
    </p:spTree>
    <p:extLst>
      <p:ext uri="{BB962C8B-B14F-4D97-AF65-F5344CB8AC3E}">
        <p14:creationId xmlns:p14="http://schemas.microsoft.com/office/powerpoint/2010/main" val="2755757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7887570" y="4885153"/>
            <a:ext cx="1114817" cy="513567"/>
          </a:xfrm>
          <a:prstGeom prst="ellipse">
            <a:avLst/>
          </a:prstGeom>
          <a:ln>
            <a:solidFill>
              <a:schemeClr val="tx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ln>
                <a:solidFill>
                  <a:schemeClr val="tx1"/>
                </a:solidFill>
              </a:ln>
            </a:endParaRPr>
          </a:p>
        </p:txBody>
      </p:sp>
      <p:sp>
        <p:nvSpPr>
          <p:cNvPr id="2" name="Title 1"/>
          <p:cNvSpPr>
            <a:spLocks noGrp="1"/>
          </p:cNvSpPr>
          <p:nvPr>
            <p:ph type="title"/>
          </p:nvPr>
        </p:nvSpPr>
        <p:spPr>
          <a:xfrm>
            <a:off x="338202" y="462528"/>
            <a:ext cx="12663815" cy="1143000"/>
          </a:xfrm>
        </p:spPr>
        <p:txBody>
          <a:bodyPr>
            <a:normAutofit fontScale="90000"/>
          </a:bodyPr>
          <a:lstStyle/>
          <a:p>
            <a:r>
              <a:rPr lang="en-US" sz="7300" dirty="0"/>
              <a:t>Vaccines Work. </a:t>
            </a:r>
            <a:br>
              <a:rPr lang="en-US" b="0" dirty="0"/>
            </a:br>
            <a:r>
              <a:rPr lang="en-US" b="0" dirty="0"/>
              <a:t> </a:t>
            </a:r>
            <a:endParaRPr lang="en-US" dirty="0"/>
          </a:p>
        </p:txBody>
      </p:sp>
      <p:pic>
        <p:nvPicPr>
          <p:cNvPr id="4" name="Content Placeholder 3"/>
          <p:cNvPicPr>
            <a:picLocks noGrp="1" noChangeAspect="1"/>
          </p:cNvPicPr>
          <p:nvPr>
            <p:ph idx="1"/>
          </p:nvPr>
        </p:nvPicPr>
        <p:blipFill>
          <a:blip r:embed="rId3"/>
          <a:stretch>
            <a:fillRect/>
          </a:stretch>
        </p:blipFill>
        <p:spPr>
          <a:xfrm>
            <a:off x="1549748" y="1367535"/>
            <a:ext cx="10007600" cy="5095896"/>
          </a:xfrm>
          <a:prstGeom prst="rect">
            <a:avLst/>
          </a:prstGeom>
        </p:spPr>
      </p:pic>
      <p:sp>
        <p:nvSpPr>
          <p:cNvPr id="8" name="Arrow: Right 7"/>
          <p:cNvSpPr/>
          <p:nvPr/>
        </p:nvSpPr>
        <p:spPr>
          <a:xfrm>
            <a:off x="5563993" y="4991621"/>
            <a:ext cx="989556" cy="300625"/>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Arrow: Right 8"/>
          <p:cNvSpPr/>
          <p:nvPr/>
        </p:nvSpPr>
        <p:spPr>
          <a:xfrm>
            <a:off x="7673235" y="4991622"/>
            <a:ext cx="989556" cy="300625"/>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82438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4355426" cy="7048083"/>
          </a:xfrm>
          <a:prstGeom prst="rect">
            <a:avLst/>
          </a:prstGeom>
          <a:noFill/>
        </p:spPr>
        <p:txBody>
          <a:bodyPr wrap="square" rtlCol="0">
            <a:spAutoFit/>
          </a:bodyPr>
          <a:lstStyle/>
          <a:p>
            <a:pPr defTabSz="914377">
              <a:defRPr/>
            </a:pPr>
            <a:r>
              <a:rPr lang="en-US" sz="3600" b="1" dirty="0">
                <a:solidFill>
                  <a:prstClr val="white"/>
                </a:solidFill>
                <a:latin typeface="Lato Light"/>
              </a:rPr>
              <a:t>OUR GOALS:</a:t>
            </a:r>
          </a:p>
          <a:p>
            <a:pPr defTabSz="914377">
              <a:defRPr/>
            </a:pPr>
            <a:endParaRPr lang="en-US" sz="3600" b="1" dirty="0">
              <a:solidFill>
                <a:prstClr val="white"/>
              </a:solidFill>
              <a:latin typeface="Lato Light"/>
            </a:endParaRPr>
          </a:p>
          <a:p>
            <a:pPr marL="285744" indent="-285744" eaLnBrk="0" fontAlgn="base" hangingPunct="0">
              <a:buFont typeface="Wingdings" panose="05000000000000000000" pitchFamily="2" charset="2"/>
              <a:buChar char="v"/>
              <a:defRPr/>
            </a:pPr>
            <a:r>
              <a:rPr lang="en-US" sz="2800" b="1" dirty="0">
                <a:solidFill>
                  <a:prstClr val="white"/>
                </a:solidFill>
              </a:rPr>
              <a:t>Increase routine HPV vaccination rates for preteens</a:t>
            </a:r>
          </a:p>
          <a:p>
            <a:pPr lvl="0" eaLnBrk="0" fontAlgn="base" hangingPunct="0">
              <a:defRPr/>
            </a:pPr>
            <a:endParaRPr lang="en-US" sz="2800" dirty="0">
              <a:solidFill>
                <a:prstClr val="white"/>
              </a:solidFill>
            </a:endParaRPr>
          </a:p>
          <a:p>
            <a:pPr lvl="0" eaLnBrk="0" fontAlgn="base" hangingPunct="0">
              <a:defRPr/>
            </a:pPr>
            <a:endParaRPr lang="en-US" sz="2800" dirty="0">
              <a:solidFill>
                <a:prstClr val="white"/>
              </a:solidFill>
            </a:endParaRPr>
          </a:p>
          <a:p>
            <a:pPr lvl="0" eaLnBrk="0" fontAlgn="base" hangingPunct="0">
              <a:defRPr/>
            </a:pPr>
            <a:endParaRPr lang="en-US" sz="2800" dirty="0">
              <a:solidFill>
                <a:prstClr val="white"/>
              </a:solidFill>
            </a:endParaRPr>
          </a:p>
          <a:p>
            <a:pPr marL="285744" indent="-285744" eaLnBrk="0" fontAlgn="base" hangingPunct="0">
              <a:buFont typeface="Wingdings" panose="05000000000000000000" pitchFamily="2" charset="2"/>
              <a:buChar char="v"/>
              <a:defRPr/>
            </a:pPr>
            <a:r>
              <a:rPr lang="en-US" sz="2800" b="1" dirty="0">
                <a:solidFill>
                  <a:prstClr val="white"/>
                </a:solidFill>
              </a:rPr>
              <a:t>Eliminate gender disparity and reduce geographical disparities in HPV vaccination</a:t>
            </a:r>
          </a:p>
          <a:p>
            <a:pPr lvl="0" eaLnBrk="0" fontAlgn="base" hangingPunct="0">
              <a:defRPr/>
            </a:pPr>
            <a:endParaRPr lang="en-US" sz="2800" b="1" dirty="0">
              <a:solidFill>
                <a:prstClr val="white"/>
              </a:solidFill>
            </a:endParaRPr>
          </a:p>
          <a:p>
            <a:pPr defTabSz="914377">
              <a:defRPr/>
            </a:pPr>
            <a:endParaRPr lang="en-US" sz="3600" b="1" dirty="0">
              <a:solidFill>
                <a:prstClr val="white"/>
              </a:solidFill>
              <a:latin typeface="Lato Light"/>
            </a:endParaRPr>
          </a:p>
          <a:p>
            <a:pPr defTabSz="914377">
              <a:defRPr/>
            </a:pPr>
            <a:endParaRPr lang="en-US" sz="3600" dirty="0">
              <a:solidFill>
                <a:prstClr val="white"/>
              </a:solidFill>
              <a:latin typeface="Lato Light"/>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465" r="5475"/>
          <a:stretch/>
        </p:blipFill>
        <p:spPr>
          <a:xfrm>
            <a:off x="4355427" y="2"/>
            <a:ext cx="9697453" cy="6870031"/>
          </a:xfrm>
          <a:prstGeom prst="rect">
            <a:avLst/>
          </a:prstGeom>
        </p:spPr>
      </p:pic>
    </p:spTree>
    <p:extLst>
      <p:ext uri="{BB962C8B-B14F-4D97-AF65-F5344CB8AC3E}">
        <p14:creationId xmlns:p14="http://schemas.microsoft.com/office/powerpoint/2010/main" val="210947160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003369"/>
            <a:ext cx="12192000" cy="3170099"/>
          </a:xfrm>
          <a:prstGeom prst="rect">
            <a:avLst/>
          </a:prstGeom>
          <a:solidFill>
            <a:srgbClr val="007481"/>
          </a:solidFill>
        </p:spPr>
        <p:txBody>
          <a:bodyPr wrap="square" rtlCol="0">
            <a:spAutoFit/>
          </a:bodyPr>
          <a:lstStyle/>
          <a:p>
            <a:pPr algn="ctr" defTabSz="914377">
              <a:defRPr/>
            </a:pPr>
            <a:r>
              <a:rPr lang="en-US" sz="3200" b="1" kern="0" dirty="0">
                <a:solidFill>
                  <a:prstClr val="white"/>
                </a:solidFill>
                <a:latin typeface="Lato Light"/>
              </a:rPr>
              <a:t>OUR OBJECTIVES</a:t>
            </a:r>
          </a:p>
          <a:p>
            <a:pPr defTabSz="914377" eaLnBrk="0" fontAlgn="base" hangingPunct="0">
              <a:lnSpc>
                <a:spcPct val="90000"/>
              </a:lnSpc>
              <a:spcBef>
                <a:spcPct val="30000"/>
              </a:spcBef>
              <a:spcAft>
                <a:spcPct val="0"/>
              </a:spcAft>
              <a:buSzPct val="100000"/>
              <a:defRPr/>
            </a:pPr>
            <a:r>
              <a:rPr lang="en-US" sz="2000" b="1" dirty="0">
                <a:solidFill>
                  <a:prstClr val="white"/>
                </a:solidFill>
                <a:latin typeface="Lato Light"/>
              </a:rPr>
              <a:t>1. </a:t>
            </a:r>
            <a:r>
              <a:rPr lang="en-US" sz="2000" b="1" dirty="0">
                <a:solidFill>
                  <a:prstClr val="white"/>
                </a:solidFill>
                <a:latin typeface="Lato Light"/>
                <a:ea typeface="ＭＳ Ｐゴシック" pitchFamily="-105" charset="-128"/>
                <a:cs typeface="Arial" panose="020B0604020202020204" pitchFamily="34" charset="0"/>
              </a:rPr>
              <a:t>Increase routine HPV vaccination rates for preteens</a:t>
            </a:r>
          </a:p>
          <a:p>
            <a:pPr marL="742932" lvl="1" indent="-285744">
              <a:buFont typeface="Arial" panose="020B0604020202020204" pitchFamily="34" charset="0"/>
              <a:buChar char="•"/>
            </a:pPr>
            <a:r>
              <a:rPr lang="en-US" sz="2000" dirty="0">
                <a:solidFill>
                  <a:schemeClr val="bg1"/>
                </a:solidFill>
              </a:rPr>
              <a:t>Increase national HPV vaccination series completion rate among 13-year-olds to at least 80% by June 8, 2026</a:t>
            </a:r>
          </a:p>
          <a:p>
            <a:pPr marL="742932" lvl="1" indent="-285744">
              <a:buFont typeface="Arial" panose="020B0604020202020204" pitchFamily="34" charset="0"/>
              <a:buChar char="•"/>
            </a:pPr>
            <a:r>
              <a:rPr lang="en-US" sz="2000" dirty="0">
                <a:solidFill>
                  <a:schemeClr val="bg1"/>
                </a:solidFill>
              </a:rPr>
              <a:t>Increase each state’s HPV vaccination series completion rate among 13-17-year-olds to their rate of Meningococcal vaccination among 13-17-year-olds by June 8, 2026</a:t>
            </a:r>
          </a:p>
          <a:p>
            <a:pPr eaLnBrk="0" fontAlgn="base" hangingPunct="0">
              <a:lnSpc>
                <a:spcPct val="90000"/>
              </a:lnSpc>
              <a:spcBef>
                <a:spcPct val="30000"/>
              </a:spcBef>
              <a:spcAft>
                <a:spcPct val="0"/>
              </a:spcAft>
              <a:buSzPct val="100000"/>
              <a:defRPr/>
            </a:pPr>
            <a:r>
              <a:rPr lang="en-US" sz="2000" b="1" dirty="0">
                <a:solidFill>
                  <a:prstClr val="white"/>
                </a:solidFill>
                <a:latin typeface="Lato Light"/>
                <a:ea typeface="ＭＳ Ｐゴシック" pitchFamily="-105" charset="-128"/>
                <a:cs typeface="Arial" panose="020B0604020202020204" pitchFamily="34" charset="0"/>
              </a:rPr>
              <a:t>2. </a:t>
            </a:r>
            <a:r>
              <a:rPr lang="en-US" sz="2000" b="1" dirty="0">
                <a:solidFill>
                  <a:schemeClr val="bg1"/>
                </a:solidFill>
              </a:rPr>
              <a:t>Eliminate gender disparity and reduce geographic disparities in HPV vaccination</a:t>
            </a:r>
          </a:p>
          <a:p>
            <a:pPr marL="742932" lvl="1" indent="-285744">
              <a:buFont typeface="Arial" panose="020B0604020202020204" pitchFamily="34" charset="0"/>
              <a:buChar char="•"/>
            </a:pPr>
            <a:r>
              <a:rPr lang="en-US" sz="2000" dirty="0">
                <a:solidFill>
                  <a:schemeClr val="bg1"/>
                </a:solidFill>
              </a:rPr>
              <a:t>Increase male HPV vaccination series completion rate among 13-year-olds to that of females in each state by June 8, 2026</a:t>
            </a:r>
          </a:p>
          <a:p>
            <a:pPr marL="742932" lvl="1" indent="-285744">
              <a:buFont typeface="Arial" panose="020B0604020202020204" pitchFamily="34" charset="0"/>
              <a:buChar char="•"/>
            </a:pPr>
            <a:r>
              <a:rPr lang="en-US" sz="2000" dirty="0">
                <a:solidFill>
                  <a:schemeClr val="bg1"/>
                </a:solidFill>
              </a:rPr>
              <a:t>Increase HPV vaccination rates in geographic locations lagging behind the national average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2203268"/>
          </a:xfrm>
          <a:prstGeom prst="rect">
            <a:avLst/>
          </a:prstGeom>
        </p:spPr>
      </p:pic>
    </p:spTree>
    <p:extLst>
      <p:ext uri="{BB962C8B-B14F-4D97-AF65-F5344CB8AC3E}">
        <p14:creationId xmlns:p14="http://schemas.microsoft.com/office/powerpoint/2010/main" val="3418807555"/>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02E6F8F3A9A842BEEC06E4E1D43EE8" ma:contentTypeVersion="2" ma:contentTypeDescription="Create a new document." ma:contentTypeScope="" ma:versionID="558e9c772045de8c366b111deec0c66f">
  <xsd:schema xmlns:xsd="http://www.w3.org/2001/XMLSchema" xmlns:xs="http://www.w3.org/2001/XMLSchema" xmlns:p="http://schemas.microsoft.com/office/2006/metadata/properties" xmlns:ns2="http://schemas.microsoft.com/sharepoint/v4" xmlns:ns3="938c6b8e-4bd1-4e6c-90ac-758f09bb702e" targetNamespace="http://schemas.microsoft.com/office/2006/metadata/properties" ma:root="true" ma:fieldsID="1e5f9b51667f9269da19ef378d860d29" ns2:_="" ns3:_="">
    <xsd:import namespace="http://schemas.microsoft.com/sharepoint/v4"/>
    <xsd:import namespace="938c6b8e-4bd1-4e6c-90ac-758f09bb702e"/>
    <xsd:element name="properties">
      <xsd:complexType>
        <xsd:sequence>
          <xsd:element name="documentManagement">
            <xsd:complexType>
              <xsd:all>
                <xsd:element ref="ns2:IconOverlay" minOccurs="0"/>
                <xsd:element ref="ns3:_x0073_oc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8"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38c6b8e-4bd1-4e6c-90ac-758f09bb702e" elementFormDefault="qualified">
    <xsd:import namespace="http://schemas.microsoft.com/office/2006/documentManagement/types"/>
    <xsd:import namespace="http://schemas.microsoft.com/office/infopath/2007/PartnerControls"/>
    <xsd:element name="_x0073_oc0" ma:index="9" nillable="true" ma:displayName="Description" ma:internalName="_x0073_oc0">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_x0073_oc0 xmlns="938c6b8e-4bd1-4e6c-90ac-758f09bb702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DF06EE-3D94-4BD5-9CF5-25BBCD4406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4"/>
    <ds:schemaRef ds:uri="938c6b8e-4bd1-4e6c-90ac-758f09bb70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03DEB2F-02AE-4B9A-9575-13335E1959AD}">
  <ds:schemaRefs>
    <ds:schemaRef ds:uri="http://purl.org/dc/dcmitype/"/>
    <ds:schemaRef ds:uri="http://purl.org/dc/terms/"/>
    <ds:schemaRef ds:uri="938c6b8e-4bd1-4e6c-90ac-758f09bb702e"/>
    <ds:schemaRef ds:uri="http://schemas.microsoft.com/office/infopath/2007/PartnerControls"/>
    <ds:schemaRef ds:uri="http://schemas.microsoft.com/office/2006/documentManagement/types"/>
    <ds:schemaRef ds:uri="http://schemas.openxmlformats.org/package/2006/metadata/core-properties"/>
    <ds:schemaRef ds:uri="http://schemas.microsoft.com/sharepoint/v4"/>
    <ds:schemaRef ds:uri="http://schemas.microsoft.com/office/2006/metadata/properties"/>
    <ds:schemaRef ds:uri="http://www.w3.org/XML/1998/namespace"/>
    <ds:schemaRef ds:uri="http://purl.org/dc/elements/1.1/"/>
  </ds:schemaRefs>
</ds:datastoreItem>
</file>

<file path=customXml/itemProps3.xml><?xml version="1.0" encoding="utf-8"?>
<ds:datastoreItem xmlns:ds="http://schemas.openxmlformats.org/officeDocument/2006/customXml" ds:itemID="{10C4FF23-929C-4272-94D9-71A82C558C4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37541</TotalTime>
  <Words>1851</Words>
  <Application>Microsoft Office PowerPoint</Application>
  <PresentationFormat>Widescreen</PresentationFormat>
  <Paragraphs>225</Paragraphs>
  <Slides>32</Slides>
  <Notes>20</Notes>
  <HiddenSlides>0</HiddenSlides>
  <MMClips>0</MMClips>
  <ScaleCrop>false</ScaleCrop>
  <HeadingPairs>
    <vt:vector size="6" baseType="variant">
      <vt:variant>
        <vt:lpstr>Fonts Used</vt:lpstr>
      </vt:variant>
      <vt:variant>
        <vt:i4>8</vt:i4>
      </vt:variant>
      <vt:variant>
        <vt:lpstr>Theme</vt:lpstr>
      </vt:variant>
      <vt:variant>
        <vt:i4>11</vt:i4>
      </vt:variant>
      <vt:variant>
        <vt:lpstr>Slide Titles</vt:lpstr>
      </vt:variant>
      <vt:variant>
        <vt:i4>32</vt:i4>
      </vt:variant>
    </vt:vector>
  </HeadingPairs>
  <TitlesOfParts>
    <vt:vector size="51" baseType="lpstr">
      <vt:lpstr>ＭＳ Ｐゴシック</vt:lpstr>
      <vt:lpstr>Arial</vt:lpstr>
      <vt:lpstr>Calibri</vt:lpstr>
      <vt:lpstr>Calibri Light</vt:lpstr>
      <vt:lpstr>FrutigerLight</vt:lpstr>
      <vt:lpstr>Helvetica Light</vt:lpstr>
      <vt:lpstr>Lato Light</vt:lpstr>
      <vt:lpstr>Wingdings</vt:lpstr>
      <vt:lpstr>Office Theme</vt:lpstr>
      <vt:lpstr>8_Custom Design</vt:lpstr>
      <vt:lpstr>23_Custom Design</vt:lpstr>
      <vt:lpstr>18_Custom Design</vt:lpstr>
      <vt:lpstr>2_Custom Design</vt:lpstr>
      <vt:lpstr>1_Custom Design</vt:lpstr>
      <vt:lpstr>24_Custom Design</vt:lpstr>
      <vt:lpstr>22_Custom Design</vt:lpstr>
      <vt:lpstr>6_Custom Design</vt:lpstr>
      <vt:lpstr>16_Custom Design</vt:lpstr>
      <vt:lpstr>1_Office Theme</vt:lpstr>
      <vt:lpstr>PowerPoint Presentation</vt:lpstr>
      <vt:lpstr>PowerPoint Presentation</vt:lpstr>
      <vt:lpstr>PowerPoint Presentation</vt:lpstr>
      <vt:lpstr>PowerPoint Presentation</vt:lpstr>
      <vt:lpstr>Building a Campaign to Eliminate HPV Cancers</vt:lpstr>
      <vt:lpstr>1959</vt:lpstr>
      <vt:lpstr>Vaccines Work.   </vt:lpstr>
      <vt:lpstr>PowerPoint Presentation</vt:lpstr>
      <vt:lpstr>PowerPoint Presentation</vt:lpstr>
      <vt:lpstr>PowerPoint Presentation</vt:lpstr>
      <vt:lpstr>PowerPoint Presentation</vt:lpstr>
      <vt:lpstr>5 Key HPV Vaccination Strategies</vt:lpstr>
      <vt:lpstr>PowerPoint Presentation</vt:lpstr>
      <vt:lpstr>Strategy 1:  Strengthen  Provider Recommendations</vt:lpstr>
      <vt:lpstr>PowerPoint Presentation</vt:lpstr>
      <vt:lpstr>PowerPoint Presentation</vt:lpstr>
      <vt:lpstr>Strategy 2: Activate Partners and Stakeholders</vt:lpstr>
      <vt:lpstr>Strategy 3:  Know Your Data  and Track Progress</vt:lpstr>
      <vt:lpstr>PowerPoint Presentation</vt:lpstr>
      <vt:lpstr>PowerPoint Presentation</vt:lpstr>
      <vt:lpstr>External launch week of June 4, 2018</vt:lpstr>
      <vt:lpstr>PowerPoint Presentation</vt:lpstr>
      <vt:lpstr>Take action and stand with ACS:</vt:lpstr>
      <vt:lpstr>Campaign Resource Guide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Questions? Contact Us:  Matt.Allison@Cancer.org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are starting a movement</dc:title>
  <dc:creator>Greg Parkington</dc:creator>
  <cp:lastModifiedBy>Jennifer Sienko</cp:lastModifiedBy>
  <cp:revision>42</cp:revision>
  <dcterms:created xsi:type="dcterms:W3CDTF">2018-01-31T15:08:11Z</dcterms:created>
  <dcterms:modified xsi:type="dcterms:W3CDTF">2018-05-31T18:53:27Z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0x0101000F02E6F8F3A9A842BEEC06E4E1D43EE8</vt:lpwstr>
  </property>
</Properties>
</file>